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7" r:id="rId3"/>
    <p:sldId id="282" r:id="rId4"/>
    <p:sldId id="281" r:id="rId5"/>
    <p:sldId id="316" r:id="rId6"/>
    <p:sldId id="295" r:id="rId7"/>
    <p:sldId id="301" r:id="rId8"/>
    <p:sldId id="304" r:id="rId9"/>
    <p:sldId id="285" r:id="rId10"/>
    <p:sldId id="286" r:id="rId11"/>
    <p:sldId id="314" r:id="rId12"/>
    <p:sldId id="263" r:id="rId13"/>
    <p:sldId id="266" r:id="rId14"/>
    <p:sldId id="315" r:id="rId15"/>
    <p:sldId id="296" r:id="rId16"/>
    <p:sldId id="264" r:id="rId17"/>
    <p:sldId id="269" r:id="rId18"/>
    <p:sldId id="278" r:id="rId19"/>
    <p:sldId id="284" r:id="rId20"/>
    <p:sldId id="287" r:id="rId21"/>
    <p:sldId id="309" r:id="rId22"/>
    <p:sldId id="308" r:id="rId23"/>
    <p:sldId id="312" r:id="rId24"/>
    <p:sldId id="313" r:id="rId2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2" autoAdjust="0"/>
    <p:restoredTop sz="94615" autoAdjust="0"/>
  </p:normalViewPr>
  <p:slideViewPr>
    <p:cSldViewPr snapToGrid="0">
      <p:cViewPr varScale="1">
        <p:scale>
          <a:sx n="56" d="100"/>
          <a:sy n="56" d="100"/>
        </p:scale>
        <p:origin x="90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3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89F37-DAB6-48FB-A0B0-78EC8C68339E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0BC90-B088-4531-AC72-0439C1AE23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36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BC90-B088-4531-AC72-0439C1AE231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1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BC90-B088-4531-AC72-0439C1AE231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35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BC90-B088-4531-AC72-0439C1AE231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440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BC90-B088-4531-AC72-0439C1AE231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740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BC90-B088-4531-AC72-0439C1AE231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42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BC90-B088-4531-AC72-0439C1AE231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11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68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17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16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17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9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5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07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1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59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2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79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424C-DB2A-4ECD-A113-6690BAF64B6C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7FC39-F91D-4432-B8B9-38C506A2A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3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edea.fc.ul.pt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0492" y="1207698"/>
            <a:ext cx="8387507" cy="5108881"/>
          </a:xfrm>
        </p:spPr>
        <p:txBody>
          <a:bodyPr>
            <a:normAutofit fontScale="92500" lnSpcReduction="20000"/>
          </a:bodyPr>
          <a:lstStyle/>
          <a:p>
            <a:endParaRPr lang="en-GB" dirty="0" smtClean="0"/>
          </a:p>
          <a:p>
            <a:endParaRPr lang="en-GB" dirty="0"/>
          </a:p>
          <a:p>
            <a:r>
              <a:rPr lang="en-GB" sz="3000" dirty="0" smtClean="0"/>
              <a:t>The </a:t>
            </a:r>
            <a:r>
              <a:rPr lang="en-GB" sz="3000" dirty="0"/>
              <a:t>rediscovered </a:t>
            </a:r>
            <a:r>
              <a:rPr lang="en-GB" sz="3000" dirty="0" smtClean="0"/>
              <a:t>Helsingør Atlas:  </a:t>
            </a:r>
            <a:r>
              <a:rPr lang="en-GB" sz="3000" dirty="0"/>
              <a:t>a </a:t>
            </a:r>
            <a:r>
              <a:rPr lang="en-GB" sz="3000" dirty="0" smtClean="0"/>
              <a:t>miniature, </a:t>
            </a:r>
          </a:p>
          <a:p>
            <a:r>
              <a:rPr lang="en-GB" sz="3000" dirty="0" smtClean="0"/>
              <a:t>inscrutable </a:t>
            </a:r>
            <a:r>
              <a:rPr lang="en-GB" sz="3000" dirty="0"/>
              <a:t>maverick </a:t>
            </a:r>
          </a:p>
          <a:p>
            <a:r>
              <a:rPr lang="en-GB" sz="3000" dirty="0"/>
              <a:t>among 15</a:t>
            </a:r>
            <a:r>
              <a:rPr lang="en-GB" sz="3000" baseline="30000" dirty="0"/>
              <a:t>th</a:t>
            </a:r>
            <a:r>
              <a:rPr lang="en-GB" sz="3000" dirty="0"/>
              <a:t> century portolan charts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sz="2200" dirty="0" smtClean="0"/>
              <a:t>Tony Campbell</a:t>
            </a:r>
          </a:p>
          <a:p>
            <a:r>
              <a:rPr lang="en-GB" sz="1900" dirty="0" smtClean="0"/>
              <a:t>[Draft version June 2025]</a:t>
            </a:r>
          </a:p>
          <a:p>
            <a:endParaRPr lang="en-GB" sz="1800" dirty="0"/>
          </a:p>
          <a:p>
            <a:r>
              <a:rPr lang="en-GB" sz="1800" dirty="0" smtClean="0"/>
              <a:t>with thanks to </a:t>
            </a:r>
            <a:r>
              <a:rPr lang="en-GB" sz="1800" dirty="0" err="1"/>
              <a:t>Thorbjørn</a:t>
            </a:r>
            <a:r>
              <a:rPr lang="en-GB" sz="1800" dirty="0"/>
              <a:t> </a:t>
            </a:r>
            <a:r>
              <a:rPr lang="en-GB" sz="1800" dirty="0" err="1" smtClean="0"/>
              <a:t>Thaarup</a:t>
            </a:r>
            <a:r>
              <a:rPr lang="en-GB" sz="1800" dirty="0" smtClean="0"/>
              <a:t> and Joaquim Alves Gaspar</a:t>
            </a:r>
          </a:p>
          <a:p>
            <a:r>
              <a:rPr lang="en-GB" sz="1400" i="1" dirty="0"/>
              <a:t>a</a:t>
            </a:r>
            <a:r>
              <a:rPr lang="en-GB" sz="1400" i="1" dirty="0" smtClean="0"/>
              <a:t>nd to the MEDEA-CHART Database without which this would not have been possible</a:t>
            </a:r>
            <a:endParaRPr lang="en-GB" sz="1400" i="1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983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253" t="28594" r="37018" b="14860"/>
          <a:stretch/>
        </p:blipFill>
        <p:spPr>
          <a:xfrm>
            <a:off x="2859765" y="701429"/>
            <a:ext cx="5773153" cy="6176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5147" y="203844"/>
            <a:ext cx="554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handwriting of the Helsingør Atlas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802168" y="6112441"/>
            <a:ext cx="2929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contraction for San[to] </a:t>
            </a:r>
            <a:r>
              <a:rPr lang="en-GB" sz="1400" dirty="0" err="1" smtClean="0"/>
              <a:t>Tomao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757935" y="3596171"/>
            <a:ext cx="1961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dotted ‘</a:t>
            </a:r>
            <a:r>
              <a:rPr lang="en-GB" sz="1400" dirty="0" err="1" smtClean="0"/>
              <a:t>i</a:t>
            </a:r>
            <a:r>
              <a:rPr lang="en-GB" sz="1400" dirty="0" smtClean="0"/>
              <a:t>’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43176" y="1178805"/>
            <a:ext cx="1744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fallen over capital ‘S’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43177" y="1842183"/>
            <a:ext cx="1946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‘r’ like the number 2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669424" y="1446495"/>
            <a:ext cx="2379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‘d’ with a curl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0935" y="4747736"/>
            <a:ext cx="204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r>
              <a:rPr lang="en-GB" sz="1400" dirty="0" smtClean="0"/>
              <a:t>apital ‘G’: the only other capitalised initial letter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669424" y="1038218"/>
            <a:ext cx="2859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‘e’ in two separate strokes</a:t>
            </a:r>
            <a:endParaRPr lang="en-GB" sz="1400" dirty="0"/>
          </a:p>
        </p:txBody>
      </p:sp>
      <p:sp>
        <p:nvSpPr>
          <p:cNvPr id="12" name="Oval 11"/>
          <p:cNvSpPr/>
          <p:nvPr/>
        </p:nvSpPr>
        <p:spPr>
          <a:xfrm>
            <a:off x="4423035" y="1762699"/>
            <a:ext cx="418641" cy="38726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057812" y="1139062"/>
            <a:ext cx="418641" cy="38726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218941" y="4851746"/>
            <a:ext cx="573641" cy="5306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261861" y="3402541"/>
            <a:ext cx="375722" cy="38726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8" name="Oval 17"/>
          <p:cNvSpPr/>
          <p:nvPr/>
        </p:nvSpPr>
        <p:spPr>
          <a:xfrm>
            <a:off x="6218941" y="1375438"/>
            <a:ext cx="418641" cy="46674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076325" y="945431"/>
            <a:ext cx="418641" cy="38726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6218941" y="5978815"/>
            <a:ext cx="418641" cy="38726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5285645" y="4586424"/>
            <a:ext cx="573641" cy="5306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838679" y="5038659"/>
            <a:ext cx="2196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long ‘s’ used occasionally</a:t>
            </a:r>
            <a:endParaRPr lang="en-GB" sz="1400" dirty="0"/>
          </a:p>
        </p:txBody>
      </p:sp>
      <p:sp>
        <p:nvSpPr>
          <p:cNvPr id="22" name="Oval 21"/>
          <p:cNvSpPr/>
          <p:nvPr/>
        </p:nvSpPr>
        <p:spPr>
          <a:xfrm>
            <a:off x="5826706" y="3110813"/>
            <a:ext cx="573641" cy="5306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8763884" y="3222306"/>
            <a:ext cx="2627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short ‘s’ used at the end as well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43176" y="3641456"/>
            <a:ext cx="144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alternate ‘r’ in</a:t>
            </a:r>
          </a:p>
          <a:p>
            <a:r>
              <a:rPr lang="en-GB" sz="1400" i="1" dirty="0" err="1" smtClean="0"/>
              <a:t>lartas</a:t>
            </a:r>
            <a:r>
              <a:rPr lang="en-GB" sz="1400" dirty="0" smtClean="0"/>
              <a:t> and </a:t>
            </a:r>
            <a:r>
              <a:rPr lang="en-GB" sz="1400" i="1" dirty="0" err="1" smtClean="0"/>
              <a:t>tripolli</a:t>
            </a:r>
            <a:endParaRPr lang="en-GB" sz="14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8838679" y="5342432"/>
            <a:ext cx="2018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short ‘s’ within a word</a:t>
            </a:r>
            <a:endParaRPr lang="en-GB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58628" t="45331" r="26463" b="35692"/>
          <a:stretch/>
        </p:blipFill>
        <p:spPr>
          <a:xfrm>
            <a:off x="9810589" y="1762699"/>
            <a:ext cx="1817647" cy="140505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320772" y="1820360"/>
            <a:ext cx="572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‘z’</a:t>
            </a:r>
            <a:endParaRPr lang="en-GB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9320772" y="2826162"/>
            <a:ext cx="445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‘x’</a:t>
            </a:r>
            <a:endParaRPr lang="en-GB" sz="14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40564" t="45540" r="40317" b="42066"/>
          <a:stretch/>
        </p:blipFill>
        <p:spPr>
          <a:xfrm>
            <a:off x="9738674" y="3710062"/>
            <a:ext cx="2331076" cy="8500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03263" y="4597487"/>
            <a:ext cx="186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Guadalquivir(q)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41540" y="6590581"/>
            <a:ext cx="244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915" t="50703" r="44965" b="40846"/>
          <a:stretch/>
        </p:blipFill>
        <p:spPr>
          <a:xfrm>
            <a:off x="1266631" y="2078697"/>
            <a:ext cx="1502327" cy="1733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2128" y="3911020"/>
            <a:ext cx="229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Beccari, 1403</a:t>
            </a:r>
          </a:p>
          <a:p>
            <a:r>
              <a:rPr lang="en-GB" dirty="0" smtClean="0"/>
              <a:t>Medea /chart/81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4725" t="57271" r="52423" b="37280"/>
          <a:stretch/>
        </p:blipFill>
        <p:spPr>
          <a:xfrm>
            <a:off x="4353059" y="2078697"/>
            <a:ext cx="1613074" cy="1733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3059" y="3911020"/>
            <a:ext cx="2496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Vallseca</a:t>
            </a:r>
            <a:r>
              <a:rPr lang="en-GB" dirty="0" smtClean="0"/>
              <a:t>, 1439</a:t>
            </a:r>
          </a:p>
          <a:p>
            <a:r>
              <a:rPr lang="en-GB" dirty="0" smtClean="0"/>
              <a:t>Medea /chart/90 </a:t>
            </a:r>
          </a:p>
          <a:p>
            <a:r>
              <a:rPr lang="en-GB" sz="1400" dirty="0"/>
              <a:t>T</a:t>
            </a:r>
            <a:r>
              <a:rPr lang="en-GB" sz="1400" dirty="0" smtClean="0"/>
              <a:t>he </a:t>
            </a:r>
            <a:r>
              <a:rPr lang="en-GB" sz="1400" dirty="0" smtClean="0"/>
              <a:t>two breaks in the letter may be a </a:t>
            </a:r>
            <a:r>
              <a:rPr lang="en-GB" sz="1400" dirty="0" err="1" smtClean="0"/>
              <a:t>Vallseca</a:t>
            </a:r>
            <a:r>
              <a:rPr lang="en-GB" sz="1400" dirty="0" smtClean="0"/>
              <a:t> characteristic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443989" y="3911020"/>
            <a:ext cx="3408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Helsingør Atlas - but nowhere else</a:t>
            </a:r>
          </a:p>
          <a:p>
            <a:r>
              <a:rPr lang="en-GB" dirty="0" smtClean="0"/>
              <a:t>Medea /atlas/712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097368" y="502277"/>
            <a:ext cx="480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angle of the modern (short S)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78039" y="1622738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lean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353059" y="1622738"/>
            <a:ext cx="13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light lean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276563" y="1622738"/>
            <a:ext cx="168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heavy lean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0669" t="55211" r="35247" b="33334"/>
          <a:stretch/>
        </p:blipFill>
        <p:spPr>
          <a:xfrm rot="21145626">
            <a:off x="6706445" y="2268537"/>
            <a:ext cx="4593316" cy="12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04AAAI2CAYAAABnptiZAAAAAXNSR0IArs4c6QAAIABJREFUeF58vdmObWuSpWWrb919N+dERBa8Fhd5RVJZpKAgRV1xQSFUz4FoJCRIkRJcIhDvQl1AVEbE2Xt7u/oOfWOYzfm7x8n0I5fv477WXHP+jf02zIYNG/zPf/W3t2tEDMaDGE1HMV5MY3m/jruH+5gvlzGajGIwGsV1EHE4HSJGg7hcrzEaj2I6m8VkMo7hIOJ4PMbmbRP77SGul2tcL5fYH3ZxPO7idjvHaDyI4Sjiej3Fj6dvcT4f43Q6xvl8jtPlrJ98jUejWM7n+h4Oh3G93vT75eouvn79Oe4fHmI4nsZ6dRfjySzGk2kMhuM4nc+xP3C9S4xGQ93XaDTQeweDQVyvEZfLNS663iAGA14zjdPpHIfDQc/Ee2bzaUwmkxgMIm6Xa5xPp7icznHc7WO32cT5cIrZZKr7PJ54hhMfEOPpJMazacRoFDc+dzgIPml6OMd4PI7hcKDPen19jsfHx7hdr3G3XsdqvYzN5jWenx/jcNjG+XyI03Efx+Mhjsd9XK6nmE3HMVssYrFax2SxiuF0oZ+L9adYrO9jMp1rHMaTSUzGY93b7XqJ8/EYcb3EaHCL6/kQ1/Mx3l4f4/v3X2KzeYnB8Bbc5eVyjsstYjiexHy+itX6UyxXn2O+vIvJZKHxZowZukGOHWPKAw5iqPEcxiBO51PcbtcYDG4RWlX+N9/8/nZjjc2CT72eL3G7XPS+0XAY4+FQ1+NDbjfe47njV5frRfOjuRwxl/z7pjUWl0uMhoOYjIb6jMv5FGfW0/Wq7+tgEIPxJEbTaQyn4xiOxzEYjuJ8u8V0PovxcOLr3gYx5LVXxuoc5+M+3l6e48e3P8SP73+M56fvsdu9aC2Ph4zCLYY8P880msZkuojZfB2L1UPcPXyJu/tPmhcWPeuYb+6P9XQ67bVubtdTXI7HGNxuWg/n4ylO+2OcT2eGLkbDccyn85jPFzGdzmM6nWlAeHo93/kc88UyBqNhXLmGxpyXXOJ85nNYn2eNF9/D4Sjm83lMxjOt//F4EuPROE7HY7durreLxo9P0f2eTxpT5mU8HMWC+xhP4na+xuvjc/y73/9D/PEf/hDH7S4Wg1GMw/M2HI10v4PhME6Xi+53tlzEp8+fY7pYaL/wUvY3+5+1NRmNYzaaxnazjdPxFLPZNKbTie6DPbo/HHQ/3N92v423t9e4XW9xf38Xd3f3MZvNYjSdxDC/F6tFrO5WMZtP4ja8xel6jNP1FOfrOU7Xc5xvrBPujfV103uXy1Ws13exXn/GKMaFdcrzMI+jkfY637JK/LzduvG9sez1Yo8B/zMcDGWPmP/RaKRx5/dcl/ljXng1632o1430Hr5Yo1zfFw2NZe0LfqfP1trhcwba93xO98V9DIbMZLdnWLl8XXlmff4lJuOR9qDvz2tbf8eOsx+034Z6fp6FZ+Ca5wuv8TPotbqfi232gH3hNTbhezjWXue+bdNvfIruhtvUkA1Y8x5TXsdQazz0HB5PvdPDoX9zLxo7jY3PC+7jwr1dWcO2JfxNe5DdceUe/TePhf/N82Or6yzqbFB9oD67ruc1MBj6s3Wdmq+cS85N3VeeBfy97nU0GMeIeWb+r5cY3q4xiWuMuA/2cX4mn3G+sHZvcWZmhpzFo7jUGDETub/9PP2z+r5yLWoN+/89X5dcU75/zf2Qv3FunDQG3CtrYzxmTWIfNYO1BfQevvkl52+NZa3rWoc1vpyrjG+Na/3kvacTa8nzy1fNhXyAXL9ct+bUa++ia7Hvl4tFzOfTmI5HshH4I3zXXNa91hr39vSn9faZY8vrk+vydz6Dn15f/VjWs3lt1Z7yuLZr5OMY1GdyH7Vuak34jMi1ezlrrbLK6/7qnusa7fvav7U2ifGuz2o/k/ts90A7FvaXfIbgg8TgZj/tdIrr5aY5HI+n2ptMPu/lbOc/ryX8He9HnUkDnyXtvH8ct1/bj76u1/RkPM3P6fdQXaOet/Ywz8m/a/65F43DxGe9t07az9w7tnFedzVOvKZdy9ihQWATvfbaeaj1Wp/dPk+tAX8m+4e95vXk+bb/yz6W3dP9YpM9puUJtWPWPqv3XZ5DtkppJ7m27XLtff5fn5W+Ap9j/9Q2rH2m1jbWmv64FnV+ydb77Ki54L21Puua9bv3Y3+J0dhnZGs/GF+uOcHHH2GTPd71ebXutH+1zvDbWNP4Ksc4Hrax377Ecf8ax8MmDru3eH15jMvpGJfzUXMITtF85JqdL+5ivljFeDiW/4r/zzPIN714LbDmmabB3/3z/+I2xDBORhGjiOFsHIv1Mtb3dzFbzHVY4ojgnOHg4HCwoXHSpzM2j040G+MzhzETc4nddhv7/VYb73QGCOw5amM4vMXT8w850yyYMnD8vN6uMZ1M4/7uLtbLlRYDv2ey13f38bvf/UV8/vJVgGk+X/ogH3NvGMtL7PYHbW7s2HgyjsnYh9ZwwEbCx86FO7QDwwLWYmkmeTjCEPow1aK9Rex3uzjuD3HY7eOw3QkqzKYzLTgt/NtVDvl0PsUKx8WYIq6DWwxf916YOPbXa+z2u3h+eo7jYS+gtlzOY7/fCDzhUAOcAE0CUDnBs9nEwGw6j9F0HsPJPGbLddx/+TkePn+N4chjIKM1tHPD7OLwsoUm/O/5EJfjPp6ff8Qvv/xBnzca+xAUcML5Gk1iNl/GYnkfq/VDLFb3MZ0tYzSaYL7jxnhhINNZ0ebHoUrwxGLk4GFT8m8WH2uu1ghzMMIAssEw3CxMwDL3zTU1R71BsoOKo2PHhjEcacw5oAA3fr4xDhoHLOvzxDrykVPAiQfFKR5NDGz10KNxTHCweSZd/yrnhU11Ph5it3mNl8cf8f3bH+Pp8Zd4e32O02EnYzadAk6HMRlhzFlrs1gs1rEU4LyP2WIVk9kihgwwI5SOM89wOuy1Lw6HfVwvp7gJmJzjcmLsEjiCYgGyMYzFfClnnvtkrQOgGAMcB55R4J9DVgeMnU375lftBb7fOw9AGzvoXIs1CFADtPB+1h7rDoOKo8Pc6doYdJ4VIMCBebnF9nUbP759j++/fIvdy1sMj+e4HjhsDzJ66zsM0VJjxD1OZrO4u7uL4WQs+8H+Zd2VQ8T1r6dLvL28ac7X61Uslwt9PvuGbxn9wS2f7ag1v1qv5Tzh3MVoGOuHuxhwIBBwmM9kmEG5BIeGE5xPoOVVgaD98WjglsAEmzadzWP98FmBBMdtfJgBuJlTHTKsTfb5lf1fYMCgqg449oADA7k3tUd9wGBfsFnMfU6dbJU+ozvEcG5ts/qDKI/R5vDX3sjDS45mzZfuc9Qdogp06HDz/rRTcImZ5qIHTtipcsZ5j30XAw9exzNiq9mrPIOuJZB1ddBCwDtk95iX2WQWU4DTzc+t6+d/Bk3YaLYmY4yfZjCIcfBBbeCkAEDu7d5u+74KHGGbWDstcCrnWI7cPwKc6jXcc4GKcng+/ixnhmt5XfSHfoEp3Q/zrfFKZ037E+cSG03A0bYnrucYXq8xBjgFwInQUn5hMxRcuMaZ/TEYx01z7BHQEzXAyQ6OnVbb3ffAknd53pgjO1R1PuksaAA971dQK4GTHd+0BTHQ73kvX+yh9trl4JSzYyfIwKn9Kuf0pHWk+EwPLtMZq8CZ1ms6vMxxfQZrbLGYx2I2i+lkqGfDbyDY8hE4/ZqTWOuHdS4Hmo2dgNpOpkF1B5AriNfs9drTH4HWr4Eqrt0CuI8ASGsXYItBzDmqMSvntAU6Aq/p9JbDXn+vzylwXP9f4Ll9fdktXsvnc5YS+Da+J+jnoEi3ZnAwNU5pn3SuGDhVkIglc+acu/XnejnfrbNe66SCfGXvar8IsnRBHK+Rj+CLa9T81rqys0uQfCIfrQd66bMmgKw9X+u0xrTmwp+FrcpA8wfg1IGzXLP1HDUP9f8OKrX70/bYQBYfwM46AXDZwzIe2IUKbOX5UYCl5r5AUkU3WM8+W3vgX+PsM8X2qNZ2rdUa+xYE1frrgwwGntx3PXu7B8qe6jyqBZIXqTVXP8cTA6f+XDzndUcKuhF8q7mv8SwQWp9T/i7B6OvlGMf9Jrab5zju3uK4fxNwent7kc/lM9egCdCl4N50puA3CQh8UdnUM89GUJ4gl516AgSysX//L/7VDWeDSP5gMorxfBLz5TwWq1WMp1P9fqxILhmHa+BicDDivE2mU0dTM7PDw+H8EeXebjdxPOEcnmO3e42nxx+x3b/K0T1fDjGZjJQxwLjh3OFsMZDz2VzRYxxGFjlGkwfEeSTj9PDpsx8SJ1gZCBzKkQ7u3Q6ndK9BmeA0zSZ5fyBIZ504SHBAAQMsNG3yzAg5msmhnlFQIkDXW+y3e0dnz+fYvm6UfWIjEr1n4RxwNCeTWKzI0I3lSMmp4v5e947K2bRp0Pf7XWzJXp1PMZmOZJwOcgoBTc7SXQVQ06HnAOPQmc0FngZkOObLuPv8Ne4/fdHz4IQWoMGpx/QXeBmTcSKLddjG89MPZZx2+zdng4YZUcYw6ECfxHiyiMVyHcvVQyxXawEDQCbRTh/E/h6PcKwdIVe0l4yeso1k9s4aALJ+HL7a/0TyOIDkvJEMu8hJUlQ+o5kVCbND4shJ+zvmmmudyVYeT7rWdOKoNHPEgal1gfHP7MwNJ2Ji4MTvyUINxzPNlR0PDNY5bpeTNtlu+xpvL0/x9OObvl9fnuK42wqIMrZzZVqnGiPGZTqfx3r9KVZ3DwKaONwyjjjJlQFQ9OoU2403MMCZz+b+T4djblKiTCNlsUjxAnCWi2UsFitHya43RURm87kcCNYu416OqqNIBk+MkR2kU+dg1GHGPuVzcDgwGlyc7NbldIrNZiNAgVM0XwCsmGMbcDm0l6vAAP+dDqfYbXbx9voau+e3OD69xnVPtOcg55r3V9ZJ64WM6IS4ug8BRwB9sz6YT7F928Qr17ldBYjIyDJGBxwhsrACxs5424iPFCSpaD4ZKrJMfAZ2ib/hgNyGEdPFNGbLWQzHAwOn4yH2p4Neq3ni0B+PBLqmq5XAdjnbAkTsD9mOcZciKUdOIYAms6EDg6g9wCkBU0UztZfkpOGcAF76yGrviDP7OBy2G60jkemXLmoqcJ5ZzXL45NQT2cQ5rwWRNsjZpoqakmnnmchYMVZeZ45+Znohn60cTC5DsKicCva7gDznA2sugTzjxBqbTws4sed51nKiEkgkcJKDDgZpsqeK8qbDLkCkCHbCinyuiqYqOgjwAcxmxqmc68o4CfDpTPGYt9/lAHz8/Ucnzf5szonAroFTlwVKe9fNJds5TwBltbuoPMwAUSGCvArASa5dAicH8Dgvr3HkeTi0mU+insKVV2fq0qGs+9Y6zH1Vke2y0+VQysGXAz9UVrecWBwtbIYgl4KOtX7bbAvAzhlFRdgJUjUZp7LXDro4is28tMCpdYDYA2Sd5JQkZCxHVc5ZAmZlN3Pc63e8bjqdyibPCXqMR+8CspU5q71XGZhyNt873xnRxjKnU1hOX7v2y+ErwPNrDny7Zn4NFPRg7b3zqnWUzryCCDIrGbzKAG8LkmrNdvu+AgtNZrScy8qKfAR5v/Y8zjDBWDgIOInpILBatijnPkGmHJ7MSnqsDZ74OhG0zcx0jVnrrNdaKHvSgr6yndiNHnwYXLTjXu+p69d4vHPsdT+VIXsPnGoMaowK4LeZI88FbIHTn2UWW2DKNdp7rX/7+exfYo/eA6G0x+nvEtCEQaD8/9WZ1Ra8V7a17D7zoutnZq9sEnuLvdIFu3Mtcb26RjsnBZ7KltT6b0F1rcd6rl8DTvytBVm1Ztu9IACSATMHl21jFIxTRpxnJrtJsLxnBtQ99nvTY0Q2SSye8yH2u7fYvT7Hfvcahx0++5sC1vL18PEzqe8AMokYWDCzGBLgS7YZ/iT3B3Caytcya0xZqv/lP/rPbzKu40GMSXUvZjFR1HWmLNONCPt8JueQjBQA6khWByoOjlc6rRzUjqA6knrEIbmRdbjEdvsqZ/3l+YeyKhzSACcWIE5Wa6S45pKIPVHKCUBhIqeO7AAO5Gp1J8DGQGtBpLPDgtzutrHdbk0/mY5jPschMBgwpQxnlmvNFG3nzBIAxIHL9HQ5YIpc5EAB6uRMnM+x22yVfcLx5KAHqG13e2XfoDcSVXc8NaknGzJgRMEc+Re1cTjoMnKksUHBACXGBgod31AZRaXThhnL8Z9C2ZovIgAs42ksVnexvn8QJcwg1obKhzNOytk0Kz4b2uR+Gy+vT/H68hz7BGeVRtem1OLA2ScjMEvwtI5pZk9uijAVaPI4kkIntUn0lAOe+XdUuT8QdLjmQWQ6zlD3iMPFJOh+KyH9ge6ig0SRbA56R04ElEUbuOi9yixWJBUKXDqSACYcWgCUALaA00gZr9FkZueXHQRouh3jctrH9u0xXp6/x8vT93h+/B6vT4+x325EeyQCwSZaLBYak/XDp5jM5rGC2nX3ELP5SmMnKqLoat5sRZsjC/vy8iigwdxMRqOYT6d6Fm4Dx5W1rsyAKIDjmM8ATmRtBnE8nmMxhxK40PqazQDuGEU713Z6MpI8wpnuD4ky7DZcBk7sKSI6yiDhv53PsSFTfNg76jWFgjjRHlG6mk8h2MAaYVwxylBdj6c4vLzF/vtTDI6OZpcjZeIADq2jzawNnCT2rT6b/TcmiHER1VfA6flFhzY2h4wT98HrRe5ivYyGMVuwh6dBtpxnAlhxDfYyjjn7B9AE9VbZjWEoIMQ3dowD5kh2kawQRhvAhB0kQ8B6mjnTzu9t9POwIxJIllvOMfeUFK0EVgZXBsDOOPmAlKOkjA1z7AO8Djv9FHiy0fChN4jRwHPZZpx6hzJpFelY2RFLumpHF3LGyVku/p6RY6KQ6ZxxfQ5oUUM6xyIpbkXLTcpIAZZyZusaFb3uDlRltACjBjJQOzl4yDhVRlqOTkddMxQ0pdGRXQGKjIgKG4gik05Hgal3gNBjxyHYZpz+DDgJfDVZbT4lHfMCCT4L/HlFnZGNSsAGcBJ40kZNCmCObZtx6n3KfG/etx0V1hsZfNOaR5ltGvM5lYLMvYpdhe4KcBLfXVlEjx8rUAENpwVzrfb/NnXPnyeb22Z4BTQ5x6edc246lh0GB0zyp/3izlkl2KW5Er3Ptqd1yFug3wKnOgvsNNk+CWxnxonr2em1I6h5EFg21V5fjLVoocoT60zFFsxky0wzc8akDxoVYPqnouumpnJivAdO5bT2zp+j1QVI2qBFCwhbJ7T2SP39I3D6eA0FPdOpbEFRva/WJ59R9Mf3Tr7nvQPTmQFuX1uOZ+sc1/UrmI0dNQvHVPoao3p2s3YKVOdaS1BQwABfsIAT7ytw0o5BPWP7DHVmya4pvvCeXugZyCXR0Chr3Nu/ad019qI+p50XxqoFQB+vI3tE4iCBUz8GfeCqAPqvASdlf0Sd8z7qA2mZddLfneFUyQW01gyw8VkVxCzwUZ9fe0r+NyBL54yZDUdot0XLTaZQva+yo/8YmG3XWL2mAFRnHxuqa+3/9m8fx/DjPrCdMSunzzpRhtFTqSsw1oP23s5pznRe4Ose9H0+7WO/fYsNwGn7GsfdJg77bVwIAmRQvU+kEHgHOIE1YKfYt6HEReDtdtX5iN+HzcMHk+36H/7yX9wms0noez6LyXwqZ0aUKEXKbjElDb4ikj4UsIICRTSWaCIZKdUI4KRXxiGNShDXvZzicNzF5u05np5+6CdRDNVFHaj1OHYLgkFlccxmy5hMcJrIeqz0YBXNBRniMFYtBpsB489huWWwNhtlO3wggNr9LI6+shhncjxnMxyyuRw6/93ZrTpou99xYCWlhswADrRAE1GFyyVe3/yZHD4P1G/MfHBDJ3LG6aiBBtDhODNmq9VS47XbvXkshmwKUprUQD3G0+P32B+2yjipdgEkDLUMKsJsaboZSHmxFJCkFm25ZMyc0nTW7KralcNuK4rZeW/gtGURHfYCtjJoV9clsfk4fABD4i5TrzIxbUm/k7PoTEqhdMZwzjiOzHcmlQ8f35SgzAaQDUsn0jzeS/J3nc0Tj7QxvaJAZe1G2WO7UBXhNXXEizqpaeX8ZJTZhsGOySUGvieM+QTAjQEFRM00R4CmuDEGxzgd3+Ll6Zd4/PYHASeyTpsXeLI7ZbcEnMaug5kvoEr+FMu7e2VBycwRrYBS42y8jRcGgPHe7bbKXCnzut0o9St6CfeRBpsMngCJxmQUs6xvou6MTbvfH+UYOts6iNVqrQwbBod1a3rKXv+WMzGbaqzqCwNUB6kPL1NtoFId944yExTZ7amtKwMMiLYRFxXu5tQ100HQgzEBLB/fNnF+3sTwBHh23SDRGdUIAraUzSS76toDUTRJkU+IFs/l5Pz4/kN7xNnYs+5/sQQ4FnjCwI5isXSN1Gw6VVCHsWYPvrwQcDjFfreJ6/kUy9Uy7u7Wqstkrh0Amro+JynH0PZER9aeGojWR+b9OokYzv3sPLNq7EQ1hXZL8MPv4ShV7J5DKanDgC2BkKy9URaxnGY5sMmRzQUOhRjnWHPjSgFN2Xhk57jc4Dq0uqhpUcXSqWd+i4ZVASBFNofYQOyfqViib+YBrU9TLZIBnQ4/heP6uqvu8PPW7qhhRZcCeKjutWpeMthRzjGBEh08PJceqWp4nF/Q9QeAeQIqFWF3oMQxAQPmCpxUXZEcwyaCzLgomNBQ9VrgZEeyr+9RIg1XSEAvufqyfZybzkzJT8fJybHpXMTMOmmfC9TjzDfALimTdvqzBqvqZHx6e801mSOIG3JDCzhpXL02AE52uFxzrJeI2wY4L0CTwY3a8HK6enqg5jazgwpAkAWe2k6wt3lezgycdj9zphoy8dg6WOUU8wAGKQZOrVNXr+nsW9bbtNmBcphN1Uvqo4JNZg9UZkzsg9oLVTPW1KZx9hGIMohMkJ2AsiLiBRrqOVrHuwJ7tr1ZM9HVhjr40Tr3H53yfjz8l6J+te8pZ739/G6PfKACsm7KqWyv1wKnyqbUZ9f1+yyEgWbdi2uT7OsUWPL2MvBug2tFdaRmxJlF0/JcI9P7Sb5e1cd0o6K1pfvQ2WTmQ2U4uN8CAd1S7cB/fz+195RRHziLU85+O3f1unquepY2S8hnKiPsHd09czn5NQZlY8uWVSbWf2dtvAdOLRCvcefnx+tWNq3odK4xLkqjA1qcm4yTgZNpagoWZjaXs7LOeu9r+zlVH8S8KBCo4LLnRectgdn0ycqW11nRAvn3QC5tbpO5bNd4C6o+gv6PALcdw3YOa6xN9sgAo7Jsld1s5zspcsnqaOdaNfVXB77PJzQCYHS9xpYEwe4tDvuNfDjKQ5zwMJME827qKYEXkkDUwOPbu/jEwTv74JNkVjmgc43Bf/sf/Ic3nAmcEQASDglRVzsFOBhXUZpwzqG6AK4QjIDGx4e4SPhksOAYYbrBpmSoCOt6EOKDokQ9D/QnHLw99KfLWQ57TQo/qbNZLu9jvb6XCAT3AtJjsIi+G5yQtu8FA4iMbDZvckovl5NpOip4tQNPJkC0qtlS9VIralHm1O/gCPl1dtiroLgK+r2RcRCdGbgqgqqFRwZqDwUOatPY9Mai6tW1XnYa6NfXl3h9eVUk4f7hXosdQCnK1jBisWAMIt7enuP79z+J0kUlhh1wAxaoTYA+/h8jAIVyvV6rjsTjMtVBzHzgHDG+LCDA0/mwl+AB2QScpuvNqXii7qrvGQxVjK+UZUOhkpNY2SiBTFOVWHwAJ7KDZAYFjoRlisrndD2bnb/J4Gr8zjbEKuS+xu3sQ1r0vTRrGm/bt1xTUB8zqoOTp1S4hS0EqTjgiLKnc+Uoq6lyYKbz2WXoivaL1ki9GGuItXkUcIoAOG3i+fEP8e2Pv5cYxOblKbavr8424dier8quMdYIZzz8/DsBJwQPlmtoe0NlU3BwHAUKjff27S1e35j/p3gDiKm+bRKrxUK1cmRwfKh5/ogSkdljbKHmASzImuKcqNYpKXpkn+ow4qfBylEGVTWI1MUlcKrD2oayF98g2qNAxAmIaYDAM5gKY49J85+OIwIRonRRd5GOjZzxzT4Gu2OMzjeBTDKxctARvOB1Z+8r9gr36cNhEtOx9z6/fybTlNes6BMGbX23VuZLztloFKvVSkEcnpH1T0bq+eU5vn+DVvksI4kTev9wF3f39wINrKUx1N0JASFnQ8g8cB1qrjQuJJsmYwOn8S2GU2fdMLYGCaaVOvtF1tLZRW1gnAfGCdAE9Q2gknZUti3VD1zDZK59rVPxtzPKnokYOW+IkJRj40MmN0XRgJP2VXVVdtIIXpjeXCUpjm4Wh7yi+42dy+hkewC2zkg5xO+cnHRiPkaI5QxU7WdGiJXJyXoIOYp+qHTeOLicHRVwUn2e12iiLDtLon70kd3uXqlpajJsyjiJLtgIynTZosok2ea0z9PSVmrMe9BV4hNJD1LGqReJ0Lg3wR0Ff7h80aZU7+R1o197cDvassGi3DmDII2RQbNrAJs5rUxVHuwIS/T3UgIG/bqpLI3sYTqMNV4KgM2cVS4AJMctQWQBzaKK2iGzreqAhOpC7fS1X22EunXOyolq15dAS4oyVOCs6jM7MFp0Na35nsLNdToHVFRi1wW212+zCLVuPoKXcuighDkbbPAlgJng+CPgqOf9mKXgeSQalV+tE1331Y5Dva4PjGgFykQUa6CATr2m7rcd54/30z1TI3zQUtDqXtprF7DqgZPPa7/PgFaB5BwX+219QK7PjidwEuD1OLb0sgIc7ZppM1AFwG1fohOHKHtTa+rj2P0aOK0xazNOtpU9wK49367Vj0BTWcBw7XgLNOu9fYbsvWgQn1MiE65xKjtm0MMc8xrWTO0jMqca29zn+jz8phJ8Sb0c0yN9lhT7gfuxkM/YwVQFQ97vCT//e3BUz9sGWAvY1zp7DyR7G1i/rzFtAW47rwUg67oes14mg4XzAAAgAElEQVQ8qb2OAZhBeh4ZOd1tZl1PHYMrolq7OB22Knuh3GL7+hK7zVscDzvR+JShF7XXbDYuezgwl2Sdpq6Dx6/Imvmywco6ZdDLfucwBv/jX/71bTwdmfoCKAIQZW0GRsuF0zepui3vcOQQJkBpbRSSiaB+hv8AHIkGFQhLLiFiEEQt5MAftjEcXOPx8btqbQA5qnPJhWSuvcENqmT3d58UVceo7neAk4nqHhzNtWGx0SXCvZXgAUp+gDGh0IqmiKKHwzIR/ezz55/i0+evVj3rhA5SVSgjHz5YreijYvpaqJxnmdJ3BKI/VDN8akOSNSbDjQtU3zaoelDjFXL8oBIqfa0aFKLrgIxRbHev8ePHL7HbbtIfg5KoFIo2AmAPh/EINWI0dEYOytXEaoB8UQdi0GQgecJRpXj3drFaHxz2FIU4UbiZFDhl+1Qkh2iCKRj2nZM+JFC7kOPMqODoy7mfLQVK+X8U5hw3daSbbBVOv4wHgOCaNJCMfhJNUXSqeMESlIA6hfod8Z0Uh5DoQW4w0QMSNIlql9H6DhRk8b4yBQBJIreOapQSIxQ7AArAiWzTIIhu7uLl6U/xxz/8f/H0/Y/x+vwo4ARoVvqW+p4B9Ll5TBdrAafpYiWlx7t7VB4r4+fIKYbw9fU1Xp6f4gUQ9uZNzPqZTsaxmM9NRxU1krGfZ5ToJNACNZXsFhtdGT1okFWXN5oIfLaGpmh6XMuOTUWb7fCZK1zqey5yZd9ORhMZDj5UlLF07DpnvqGqyUmRSIjpmIpgQ4nZnyL2pxhfqX06xG630wGLsTofLeTBeDijhGjMUSp9ACe+AExcp+6ZvQ71lvd/+vRJYGS7pVB5qOwqoIV/IzYxn880zs/Pz/H6jIjHXiqL1EdhLzq6Ie8hoySRkWHsEbEgCDSBZnpR9lxZW2zW6CohCQJKKBuKLopzmGIJAshiThkoQaUVjYpro+iJM0p9n66PTU2qXgInUU8UYXeNSGdvqgCa+RrYoZWhy0yMPr+h55lKaBEV28KkNuU12fdd5qawQj6DnIRU/asMlR0ar50WfFV2RveZQSFnZYrWZ0eE8ROFMte/7HtlX5OnzuHPZ1d01RHtQUy15137qMOfWkaJFThDaZGNVHcDjGVUtQr4TQedCPiXkEAPBttsSB74eT5U5qx1dLtoaIGuoukl5JUsTiMKodqbArqZfersZjr7HdUx95cDUnaGTE/MLHrOqLJAor67wLtdJyY3o+xpql/r4Dii3kfuBZ64vUZVj9eblQHldeLPaOpQPP9FAexp1+wVjTsOcSl5JdOky8bleV6OeTmjH52wAq8OWLZKYKb7KlNStLwSZKja11zrXIP1xhcBLuo0i2borHqvGMZrWufwo7NntkYKvqSARjnIrcPYBhjKUa/PKnD1ETjVGPRR9l7FrMa5Pqv8IWyU/aje6f0IxlrQU2CkfnqPpXJnUyMjO5F+V91vZa/KB+N9BLf5fbETuI1iFvVz2Rf192DGgZCqqzHgqIBID5VqLBzYea9m19KAWQQVeGkBTgueWkD5a+Mle5L2ogJB5cTrbxU4b4Q/WCuVGfNrsf+ALQtO1Nqq63RZk6p5TJGPoq7XPLuWvBdt4X0FnMofrhRE1RkakGQ2qcnsd9eUHfeZqN+JEjm2fkAnENXTjXnmol1WgEi06iaJ0YLdFji1+7bGrv3d+7nrs0ncVytWVfuoz7z19NI+M+WQVH35nlPpNm0yCZq47OMk9Ty+t2KdIPAFcELsq0ATl8LHxbe6XgexkX4BmgiwV2AkQZF30sUKrwTM8VH9HGLCUPP/d3/1n96mcyLwRGKJgjnDwEGAAy6HYgw9Zhmz5TzW9+uYr5bKTOE4oBwHuFK9AI5lZiOSSyD5ZsQONhTEH3dS1dvtNgJOZIi0sXMTK90OGkTVav0Q9w+fFN0XPSGMoGsxm/OesssUg+23or5BP6sieRa4ZawBPjjx81iu7+PLF2TNv2atSKoyiaLhOgo7FAYLbVFdnkZ5YFhBrpNpdciwe58X5iUGO3iXSLOTdTto/qcpdy4jRMZHNVkcSAMBQGSWLxdTsLiXI5kGbQrqUqBfja0Yh9NLerGRgkQ0Qdm8wz4O+72pW+dzzMgkopp2gjrpiL8yT1mor2JEnJ6UNGexMi+mKFnswg5nimmUytsE6hiO/UQAqoQkBkFUEqGJBE6qfzpLua4ipJatz2K7jCiWcl7VnDB71KO0zqJrRFyoqYMuC9NLYjO9TEUSoEFpIyfNxbLtU2WczIHHWT9FUOMEcHr+Fr/88ffx+P2P8fL0I95eXn0Y84HUIUlUgRqnZSw//ST1PDIiZBFRocSAlEFCBAT62NvrS2zeXi0AcmS+yVoagM0mC61rDBZ1d8yt/BwU7JCHJ5OoKDqUP8vrjoaWEfeSS1qX5Pd9+OhvKe/eF10iyOD1JKOMwqbotWcBMBmDdLikEpfZY8bNRtuOqwq8pWCYSkA4GES0jpcYHC4xOCPSspMSJWMGDVBRMkRjjkfVLz09PsbT05OyXEtUHOcL2ZvTEdqqa8JUs7jd6i6QByfSDdBl/ZEh8/PdxE0GSLFOd1siTZsYkkkaYCCnmhOCCqIbQkliDFjbSJzTXsHxEWWfJF6BCA5y7nGJ2WIaD/eWOSfbJWpi1l6g8LfZ7USfna/I1i+yJsrpfmwmtVJkuUyZTAGXVKJ0hN2HuZyvrEWRDUrK3iQQZWnqYxIg5eKXrVFmq6Jhuad7Ge7MYmQQyagvy2r0z44Aq2vpsJBz0UdjnRXra1tci2jVu1rnrhHyomXtSeEwDxkdyhkIEdElaWDOcDhLYdld1ntKjycQkDOcsvolt06QoXc+TYcs4KR5/keAkw92nP2k/OWh22YW+sPZDkqbaZBzXxmIFPxw9DcZCQmc5IjmuDpB2BUHCVh1ea6iVyZ4UmF0Be18UY1zR62r+h7RllIWPOubquCmdUQLOJk+nzS4LN6vmhQpRkmwZSxbz1nv2prKbupGuvlXrWPaGQGaVNKVHVck1l/lRLX/bp3cjw6mrlPqGZ3ipB3+Fjh1znraMfkm0GhU15gZcGjAqg3qM2OVHTNY7O3kx+i5nVDorKUY6fVZEfOa65ae9WsZjnKCu71bAdwmS/lr2ZV6vs6hnMBa6Gs9Wue0wE99vvZR88wFiNq/f/zMen5laDNjWI4z77Oc9+md8EztgxYk1bjU/mnXYd3Hx9fU2qjX1pi291RZC2+tbJXwYd/WZ7bPVmCyPrNbjwI7rrUtJ74AbjGeao/znhY4FXCBMVM27D2oMjhsM2nl/FcQoAO5SUurMeDeO5psSmB3GejMUlfdXu2dut8CThJJSt8sd63uR+dW+vFFvy5b2NuGVPJL8aaWzmmVap9B/xSVr9bsx3VZwQDeW5m3Wms1Z7UnP86h124FhdLOlppmUt+1HqnhP27iJPU8AyfoefqZol54jNJGCPs6+IAEordbEhvXVK0myGKNgEmquerzL2d5WTXm8pX+13/+L2+LFRLHWTwHlzQdbOg2ONqApNUdcstL/ZyvV6LsqadT3KQqtzvsVCSO87darhIlYoCOqj2SktgRRwjhiH3S9kihpaIOcqwyzBNlmT5TPyLVMmeLQIiSxb7eFCXzgYoKHcovAAWi2DtR0Jze5nPMkaYyHHoMtKf13ef48vU32WdnoVoeU2lcd/C+F4cjghxhpQTniINBhRZF9beoiGQTbVOdyP5o+hZUpUTOppYZ+AEcEGggPcjYHJBvByEPcDjMteeAkAx19szA0abGS45/JwsMQAVAotCHBDz0yRSHuN3knNopPcdBAgratnLycHQwmJJwT661+kCxILNYGMeS1QNgZR4cVTb9UZS8MQV2UBUNokbDqX5HrRqvE/6ivimdAh3UyGVjnBtJSxlugCUS0jn2pVIoB0w1GyXnWZQf94RKgl9Hgyo+qutHXB/gmjbUIkeS3R7cOHxZI4h37OP19Xt8++UP8fj9T6LrQa1TPyx5IiisGDhNpsuYrz/FcDKV4w4tTBQyritweoz91llQanbItEDRu2o8XXAIqFjMVso64eDr2VVLlvL5EkLgoHfkCGDAWsI5Va8BqfKxXwe6B2qBLJNvDq8P/Yr+uecM+0KOxRiKE3RNojFQIQzGWHRy6pWMcDZEym/07xD10pkuRdmIZEny/Iz2u7JNUC/JDLEGoaWuFktdG+BE1glhjMcfyLx/k8jKiszd/b32EqAHY6msFFGj/V5gTTVNybE3z9vzWAeBaKqTiYITZJuWM17TU3UF8tirOOYJNGTvdAHkxC9xviEs4Vog9s35epIcOtku5op7oR0B4w/V8OX1JV7e3ty64fN9LO/uJGYB7Q/AhBgF9hGVUtdUEkAoSrBllxUVRBijhCEyM5GsipgOV1knUFS/NvZWmafsrwS9MGmW6nmhtaEt5OLZdMSLCshPK5TZKrFuS6xDB1wpe6kcJ3ucScSlGHRJZcrarIrial3zrKydElhg3ZExzeva8piVoEim7s81HaJtNJDO9BWct5GDOtQBNrZWNWZJTbRq2/uMUx34lW0p5KhrJBj6mHHq7PqHupMuyKe+MklXqwL8HKcWOOVQGTwpCV6y6alPrnH3/JXD2M2wMh9WKVUmKLNGwvkp9FEEnSI5l3Jgh7tS7U7KWqlS5V5f2U8sBTmopyinRplH3WsLmDOzCk1P2WzAvQMvVcMIbjZl6B//KmebfVCZDQfwrDZWgcoWpDrR/55SJQEX9bfKzKTUb68KbBBdbp3ecsrKwfwInGrd1r3xXNTqfsxGtKClnNc/f+/73kAtcGqd+RaQ8xzlrHfAMJ1Ugji949hnC2p86h7r2qVaWEDRc/7nX+082Ll2/RFf7XjZx+od53YMCpQUBaw+pd2bLTCt56zPbsHVPxWksPPsAGELSiqTxvVaINsCu5rz7r4zO6mzI59b/RSba/RgzdctIGlA4Bptn6EGVrympZ99zEbW395R18rH8oNlsPWs3oUSvCpqaAYtbAcc1Cg1Pme7nFmWH5C1O2rzUTWXeR68yzhlgM6Atg2Q/Trwrvv+CCRbMPjexr4HOLL16RMXWK21VkCpDaTUmmn3RAXEi7an2v8cI4F+2vccAE6pnrfbiHGlEhX8G2VNh7FaLqUEbc2EURz2p9juDqqB1xqaYJ9vovmbmieeZAqYOYAiRgXA6e//+l/eyHbgUJDt4YIMdH2TneAK9HX69PWz0lmLBE43nI/hLY4IHRx26omCjPh6ue6ksBEfoEBrsyUbtJWjttm+qliejJAMYFIragIeHh7id3/xz4QKdzuivBEP959FBcPAUlRPMbh6zpyy55GUW45yhMY4LoAQUs0ZLVdGZL6Oh09f4suX30gFbTR2g1KAAM4pGTc56dmEzMpZ7w2PNnLSU/i3aGat4lIVAldjRe7xCG/cjifPKAUwaExJN5N8uGgpSDlDNQTYOEPDwsChQ7lN2Ygs6uYnzwdAEliiQSjcTsQgyGqo+Wy6RXKM+0witAgi5VIunFPXZFU+sileLOaKk72i/xY/TxdkoE/6PF5ELZRqiERfw8BYaY45QoBjOsFZNChg7DN0KODEscc9AgTIKuDw4rBSr0JmUzQseXxIh0uZ23QjjbVBsAr4KpWqOe6bupWhLClfxtrFlKYPUuNUtXl2LomgA5wOsdk8x9Pjt3j88YtEOqpmxtLuofo2KHajCQpt96QM1CuIJqzsEaLmzMVmw8Y1gIAuyb/PHOypBuiC+WncrT4pU4fEuFQsia5JqMD1UiVXjZOgRs1FbUyqkDMZXh9kZhDrMLWvL1C1o2J6q9P9NwEnsm2S78/muFB2RKsUJyjBCXVbcrxc3yWZWTmr0O+oC8u+CAQ0AHOi1QL+EbKYxoo6QtYJlCvU9/b72Ly+xfPjkxwd7hd7YVrjs4IGgCuodziLkrNG8SbV96AUcntk6xAcEOWPzNxsnvRAJOpvMYH6JTW+ke6RYAH7ufpHEQySXPqMtXCJo3qNOM9muWp6x92pSTWHGeCXe+ee397e4hn+9GEfq4e7+PTT51gp40jWaRzXDDAgeY4KKaDY0u9JG+oy2aiZZqF/1vhZLtsF6tOxackCwqkqWFIRbnfg8IczAS4ktkIZdtWAmbEornZP3ypVsp4CUUwBqZVS7C9aYvb/yExJr35pZcayhZLGzwygMk4KACCqkfWHWQOkXkQKFNmsOhppMIaTxhMp+5ToTL+Xs+K2ERxYjvJaSTFjGR0HvmovVaPXSTpX5siqcv5ydqR10D86tr3T+75GQywC0ZSzsWjXDNlUYtXoKKPp2SllPTMYGlq3JN+dBa4efB14ytssB57gmnredYE6E/UkjZHZRAPQrKPq1NTsFJdIix1jg0vbyF5WvKK7Goecg86BS9Ur1pjWcDYb7wQcTraNBnR9/UGflchRT8oZa7r2g50pM0OqRKBzsnN9V0Pj6r2isyFV9mresGsEYqAJs6aKdtQCNO2VzMq3Tng52Hl72a+oFxH58+h+2zvMz1uZnY/OejmAdZ8fQUIPQN5nlmSzEzh9BCX1Wa1Tzrg7e2iatsYsexgVwKv31dqWg/0rdD7+3oOB9/fVz6/3UZvNbMFQCxo/fn7rTLf3Ur+v8ezHzuUSXrve++UztnPan/t9fVoL1DhTFTit/mANHbPuwwCpb3pcYNTziu9nP6MFTpVZ4mf73HWt+nvdSwVKdM1c4wpiZi21RJu63lzO5P9j4hq13phL9yPKxsTZ8oXzAJ/N7JoS7iopd49ljfPHuah1V89VNOxaHwW427H4ONcVDKi1VkqX7Vy3e6JAf7uf+nVm1UCdEwk+Zd8ISB+3cT5upaBHiQo1ThaEcLYIf5HgsnoKqkRnFPvdMTbKOJEUoDwE+6x4Z8eCkI3kfEuAW37I4H/7m7+9bXdvokNR4I5TiSHTYTwey1nb7ncxXyzi629+Ui3UfL2MEXSMKXQUlMsuckzU34lsA9LUJ6KELtxSM9cLmRecSGoRHq0alwsQqh+LtZAn1KevX9yfaE/tRAzj86cvWdB1Vcbp5ZkMFqAExGjwBEgTYtRTUmznojjTtJAnBzj9pBonGpWOp9CkUvAABRNkw6vZKodHLd4m1d4ttKSmWAOrkaptUnqKuJ7sRLrjdtUgodDmYmfMLg4rEwRIISvhTtKm3DEuOOqASRxBc0STjgdIOpHR25iaB3jFQUccI4vubExcnFxqeVAhqSFjvhlLqE+1YF27chG9jzlUA+NsYnw604QUQQ/AHA6sde35cjNVgBNUy4Uawi7mdzGbuoGu6JLMw+UqhRIMH6AJJxQnmZXCM1rSPeWnmUfqnKrYWtFWjAp0MbKBjlT3UqdELYsnm/2ksq+U+Ouqc7ISmrqhXy4xhtPKQZwS1nBjyRI9fv8mkQ4opVBAVTeXc7VgvGSkLD8OFQvQB3hS/dmRzNVbRj32drq3yGHiAJ1VK6WDcTyLh7uv3jNklS6n2B0OndQ/z+6Mah9gUPO2jPJzDQDsYnkn4CTRCo09Y+4xLtU9AAKRMj0HwAk1TDLF1CLp2W5WVSRjKIqlqYPclxtHu9eTHDb14CrgZJl2OeqZiSIzw2cDZtarteyBslOqczqrb9XujajQTmCMGqTj4SQ6I+ufLB8UR/YH4yoBDVEk5wo+0CzY/YGmGmcWDwEb1pN7mAHmqxkimUVoJydLOrMe4qYs1pefvsTDp3s5gofTXmsbYIQtZCwATQA1fsc4SaXysBeYft28ycKuH+7j4csnZ+EX2EQDpwviK9QSophJDaIyuqbrWaXQDRm9PU0L5hCldpGGxPxuMrlTwIP38/c2G14Ouih2ypSZnimFuFSbZD6c2nI9mh36vvalss7awFkvh71QTaBodKZnKEiRlDPZk+awLVEWzz9d1t83OpUDJsqVFfCkFlZ0P4nS8HsrgKqONOWkuedSvGOClREl28h32lHZ4nyeAgWqBSwZ6/xcRzwNnAo7/WPAqZyAcmjLMSlnqneA7dwI7JRYR9bfWCrb9GZdp+a46HniQirl5+x5Zp3U960aK+PAZaaIMW6BExx8K+mZrtw6orLxzRxrv+nM6DMKRTEq58SA7X1NE5OhiHA+E3uknEjqAHg+nLkj9GF6mxC1bZo317Vbp7+cqAI1LWXKqowZMGvOWznR3XqDcp0916TcmH1x0tklkMN3+RG2Z1Xv6Tup4EVLC6oz3XNu5cHWmWxpSC0wajMdraNXAeDK4rXZKwdC3tddtVmSGi+9Lql6Nb8fndI201HrtuoLy1lvQV89E9f7SItqf9fedzm87wBI1U92va76zF8Lnvp12TvotQZaJ73PttbTZ7a1E+gws6KCFbyqBU5txqL2bQVOWjCDP/cu6/sheFKfXtTfmqtap1YDteNec9w6+m1Wqe6jBc4tiJCtTl9TrAcAjgLslF8UoyJBazazV3+1zEbWPNd6lK2Wz25fgv0Kw4bPwL82yKkWC5X97tUjPwL+dn7K5hUwZ7wZowJB7VjUeqnnr58VyK15qbH2mPS06H4t9BoF2Dm9L/0X+SJpe3Ufh12cdpu4UON02Kq2CU0FxNAAPWSPSmyDmmoYQ/g4h8M5tpt9HAgSpjq3xCEQ5qiMezYZb88OJUD+/q//k9uffvlTbA+7uLt/ED2OgwnaEQitaClAsfvPD7Gixmm5iNEcJ2EiKkqMkSQ3z/18vMRhS5Yile3GHIykyiTkGJvtSzw9IwxBBgpg44llMFigKLsZPaPyRs2IpQI/PXxxI9CrD3McbtfwQNHDUSP7Qu0OAIwDOIvghby5BwphV/Hw8DWB013M5ms1QpXymyK2WZ9SEyM1Lisk1cKqjSBDoohq0fV8emoRZURZtL4L2SCcy4yoqacT9VFZrIu62MSZHjV1VbQUChs0RLJoF1FU5MRNx6baIW8t+qMdTWWZzm5WV+8p/jrRC+rWpPQ1cn0PlMXPX77GYrXWs0tprjIUim6eVRAHeOKaADLG93BEbOLVWQpFt60E43ocpMsXAk8IWKxXCHvcx3RKA1P3eaKPy/V4ijmgi9qtI6BvG9+/f1eGExrol69fBdIF8XEmkZJO2SmXyZOp6YGTub9ELClCZ21kH5iMdovqooZqzIUj5fpKJRtp9OuAciNcxp7nffwBZe+PktB/o68WPQAGAEREHapRGjUzZDJn2isSIpgQeCDj9CZwDwigN9Fhu3MaXgDEtKP5dBkPd1/ifLIow2a/k4iIRD+41myicVGUO7n/ykJmfxKcavbrl59+qzm1QIgFO7gP1gpzxZrlECbDpIL8wCl2YAGwUEIuOMhkDtln0C7JgjGvomNmtknATesXcO36Jst2DmKv9XvRvuSzF7NF3NF3jb3F+Eu63Jknmkhzb6YJUmPBeqBx3SY2CD08Pmqfk0Vzr6mhxTOy8S6+KMDp5flVn79armUTmIv5zDUbrEvJ6GrP0edtH08vz7Jp64e7+Pk3P8dPP39VbyeCDY+PrrvkiybcSP0DqnEO2Y/sB9YGn0MtJa0bEMxZApjnkxhMxzEigyW8AljbaZyrNqQije4vNReQAqTJiVEUnUAE2d3sFTFc6NnVx4rDI7udW6HNARHVN2Yj0nJyXaPigI7slBJpXvuOcmbORSarmmv2wR/XX3lODfArwt6ArqbGTbY7mzV6P2VUt6PDUEvZH9YcYr4fF/8zf6pvI5NB5iCVP62yZ9CGiit1iWNsDG0wOopcn+Fw001qBNPxrRRC99mZpWkcv/eRTdvv3lHqqVfvnOt8/7usRdLuFCpUjWAe/B9Ak+aG12YQSVmqFM+oJuYidVcmQHbLVGTZDs4XXaOodD3dR+vIhbZdJLkcFdY/X84+O+PUZeUaWl4BKDm9uSYV4IN2WsXySEynMyfJ8BO2oG85ILBTtQi5FisbUE5WC2jsFFnpUuOR7++cq/z/AuFa+00tlOZGbUM4s96LTdXnlEPWZdHyvlrQYnAAcHqvNlbv+bhW2tqMAir1fGaHpPR/CjQUcONvBSpaB7t3gh1AsMx0D4y7Nd80523Br0odEpTVc30ESO+ARCMfX/fdghLun/VS91XgqebF95POeP6yBU41532GONk81abhHUXVF2jHoMbU7Sz62jRe14JRB0b6LCDX+AgqbWMzu5/7t+7vnU+XoKyc8xasiSpX1b8fnqHGuz7347ULfGh8uprUaoOQz5NZfmc1mnFXj0/3AW3X13vw76BwUfUUoBubPSK/PFldPXh6LyBToE6uUd5fzWXNewHJsh1Fl2yBa/ueGoO6dtm09v893z4b+s9tmBDVwkFBP/t6jKVfm+OGGNrbc5xp73PcGzht3+Sz4UYiFMUZgq1i+sS0UguUa7y97eRjEcQkGOvGwxaD8zfBQHz6vpWFWlP83V/9zU1AZr+Xk3L/8NmRa/j6QySzD6JSiY8/HctRmK0WMUG6fD6NyXIeoylZp5ROPZxiv0FRy72UnBWwatxgfBNN7/XtOd5QwKNYHjSMM5i9hLjxKsAj0gw6pK/Tiqi6HPGZQAcHLYBBabm9uwLjsOIUEmgl2+VaDtfhoPQ2ni7j/h6q3s+xXD3EjLopgBMRbTnzRFstJCC1LIEO10LUxihDVRtB0q11XHWNzUwpU0f32FoZKukMuhcAhEOleVCndn3W6Yh2INDkNCOoWTQqpdZRMTvG8/OT6GQlvy4jcyWib3lxxpFshBt7ZT8m+mOhKLKiPxbZEau1VaRTh48c9bP6g5DmdG8BMnvb2O6fBJygSeJ8Slwie284A4OjN1ePo7u1gRNACmEPRYwofD9cRPXi/WUYcWZxolEI/PLTV1GeugINnCn14TEFZnAjIoCyG7UBSRmjgfDN4FxAMSWNq5as5HKt0GX+egGRikpWQ0vcDkAYGw/1R75fXh/lBA+GV3Wnn80mMK6pdNAmZMOZUkYdi3snUK/z+PgYj98tMLHfbMWVnUddk08AACAASURBVEDtE7hZxGK+juX8LvY7Rzyos2EfqnfafKox2JPtS2lbnAIrOXpN4FAj2f/lp9+ltD4AfKR6NgAU41sS5eIHS6gFOXoCFv53ASd71zTVXcT9/SdJ9pMtNBiDejlTYSUCJ6w/1vaAbF9K9ONwvJK9AjAcXFuo55wvZUeqWa7lyV0bpZ5Qcsam6XiHgNN+s4lvv/yizyNgIHoNGafseXXcHUXJmU9nokRKIn4+jz/96U/O3maDU4IEqBJy/zwd0qNvm01sthvZs09fPsXXr1/i/tM9mfv4/v2b1A/ZE/cPXzS2RKsEVvVtiX+yu6iJzpczCeYAmi4EaiaIQUwlZ85avRwBhhfRIqsvnFwzBYWsXllOfgmvWLTDhfr7Y6r9oBomKq/XSYGlon/pmEn52gJnOrQAjlqnPiTT5JTfo1ianJ8SZkkHXq9Vpj5tqCh/vWMjRyN725U9lNNGtimdt6pxYi+wt9l3Hd1GDowphVy2s3cpBCG11asDRu4th8DGPKYr6mvdt06RzQRE5XAVVa8yc/WzHOLEMHZacxRaQFQOWOtEtM5c52Cl48Uzl4pVCQNxTwa4qbLXAgdXfPuliK1IUMGFaF0vMTXt7ulCCviQgcRZ8IxlNBTg5PmpOonu/lPau88w9E5SOTkdcBLTo7JLBs+a06ozK+p5Aief6c5+VtRZqpknGnr32Z0WOH0EKx8dLdMas0VCpgQreq/12VDhRN1UgtQR+7bWRT0BEyx/BGht5qV17t+DAq+Krol7ns8fqXq1Por21wW1GtZMgZzWKW8d/G4TNlmPFjRoS+P15bi0DmldswW+NaZak79Sa/Zr4KeyJVynHOYCTm2GtQUBLY2tY6m8y1b6yepZ/d73jXhrbtrxa++vHPUueKDgtLO7BYBbf6w+r+apBVblZOteS8q7GfyPYLB8ko/AyWPeAyf+7gC/wWrZiZLRb0FDuxdycLrMegsiCCqy2tWMvFH5wx9uaXH1nDUedQ2r9WX7mFRhLoXn2iteM5Zm9X21mWYPzK8FF1pAxb8/Bkbaufk4/52v3NAg3++PkjV30MRrvuntVP3klJkzO83PnBRZMMT2JS4E+I/WT6D5LRQ+Vh+0fa4p0artXuuRQDOm4vXNdcvgCnrVQjMvRT3sLf4cgUP8gOoBKEry3//Nf3YTIr2cA4lmHCYcbgy1C9qhUDjyKB7ydCQVKYDTdDmP2dpqUgJOmYEpisF4wkBc43g+xGRKfcEotvtNvLw9u+bp6BokLzZqaOwUWvrPn1nF7kS+kScH3Hmyub+N+iOpP9QBgGLQgKNiujkKGhSKI59NpG0mh+jLl9/GCqcIRTPJb5t6xadXDxT3L3JldUUAWyPYbXRx3tNY5EHu1KDrVW4B3c5ZDxXAYgDo/J6Fvyw4HARe6Y3paBfjwQWQrWYucFIVLcrXPT09xp/++A+iDfXS7EnFQlFMc7mO1XolZ3gMiFqQRVgqYgtgFHUGFk3K/MphYx6oN1BjRfOkGVf4o9sdtDXXn2x3O9fLpBKX+ztR32TghAjHavkgIIX7BnhSE7FLxGm/FxWLeWSOVa92ohh/HZ++fNb9KcvE+Ou7gJMj52MyIFkgLTUa5j0QF3FzXB+2WYuW48zBjsNetBU7fMiCQ0mbdrLy1U8KsM8a/fHDwIn1NRhQcwNw8ut5Nr6rX5IEBwQcDgK0ZE0ev3+Pl6fn2L1tRdFDTQ+q33q5iuViHdPxQkWKZCBwwqkDgeIFiMLhJANF8KI4zmxa1oT2hpop38Wnz1BoV6YhhDthK8CQ8p9FaZVs/xHKGRlEN6Ym4CA5TxmhixzUT5++xsMD8+CMk2qwMmCBTQC0qN4iu5or43QbxNvecuEWT0EAw5lGAckNQQ5U7xCEMeUAeh0Fm1D6RF9jri8ncZN/+eUXZXPX9EYjeoa4y2wuStBx7+ut50vN6VzKfaP4t//Pv3WhbCrqYcvInmFj9vuDaguhwukQQjBltYz7Tw+i7AFUv33/JZ5fnhSpowYSG0FNmwE4lABolw7QUIe3WM4NcCeDOAFMR+EG4loft7hBrchCVveScpNRQFfR9xCmcIYpYjYnwDFVhpsxe9ls3WpgOu1qFrgGn12iNWp1rX55pn8SOXPmwnWtcmaxN6WmlxHs8rhlj0RJdqZcTQBVu+jO6QWMRPdrAkicFwaTTdNw6pBS1VHKl5ergm4SNTmhdEgt5EzgCieX97OOWHdk0ck0UjfG3mFNMr40Ma4WGKvPn2P1+UvMVwS8sm5SiqsGBtU3rvyicq5cm5CybSVw0QCncp4q4okzXo5A66gVoNWhnT2NCsBVxqTAGuBJILdrepsU4qpLAzhZm8StJgRIsul8I4bgTDlyuwYFounhQLJhCQ6qp1GvfGcmZSkeur6t6EnsJ62fpAQ6iAS9PgVGJF6Sankpg81a1TOkEpjWR2YhHBBMu3o4dqBZzSWbjFM7lhVx97hYHbDjTybNunVeCzDoeoqc9/Unoup12Zye/eGK+aSZFpCXYuNQAUyNVxfJbiGM/81rat2Xk1+OXq2VAgYFVKpYnt/zO53VjVBUfUoLgFqnufUtyvFMfZ9312kBQ8n5t0CkzRZIZiWBZAvK9O+kvypgB4sg17TXTkmgmxWiDHFmeeq1EmlSo+9SlmxbgmR9ZY5xid+0+6xAUwv0asxrXGodKNApZeReXKWe5908ARoTtGmv5nNp/anxPdke+wet89+CggKjLXDSHldWk0CPx8ZlJtBXq1dlKiCLzm315BYctOum/lZS89315d/B3slayfRRJKSFT5B2ibFz41YLZtS57z1azc5zrBr6bD8m1rrqAkxNzb6Xy/t+ee0WrWf/uA8+7ieNeQaNai98DCLU/8s0V5KpESHtaK0K5ljUymUsbqNi26G6gbiRNEEjYL9Tv8wXyoF2GwlDKIkC+4FekU/PsiELCdgN4/WN0hN0E1axXNNah1pk37uyTbRsUHP4CmJ4ngf/x3/5r2/VUO5I+j0zKGpaj6MJ7Q6jqKguKa6ZJMhRjprR1+l+HaP5VDQVOP6iCPFwigwh+buXcASNJpE9x3l7en4U4MFps6PjzIF7fjAWRsNuVoXj4KJAJsM8a2doOGBfknrjATWtyZQ/+uMQfaZWYKosWkljr+8+yTFEmhyqnvqwjKdxVY1GrzLFPfMMKmiujSADYhlnba40/l3kQn00e0Ui0VG6qJK9lyrSqwJuc+WLW93XetlZQxXkrM5IRWvBySBjt3l7U9atiw7qQOgLY0spbzybywlETW6Yqm0CSzgwaUTUEBSnUpSkk/CKkDqyzYhP7Gik+xLbjYEqVKXim5dE+UjZF8Dap1guP0l5bnAjGsPCI2M2isHlIpoWNDaQPnMsEHa5xMOnTwZORNgb4KSIeGWccDgk09unralaEVVvQDNXqJ44qJYN9brwQciGe0OY4OlZDqVUVlJwg+ElOwcYcQmCM1NqJpw0SEXmVB9UhZjLuJ5VOWIFQ2UMAZsnKerRvwkRhLfnZ31D1wNsrJcWRABYrOZrgROosdTdiK4lh9Ogiaaw1BiWso6WQUa6CCKg+ra+v3eWFBojQDAbEhdFi+wOawbhkdfXR/UKk5jGFREY0+qQzRbtBkGGxTK+fP05vv5EZtbKlurLBeVNdW+uJcBgyXjpULnGdn9S3ZbT7nbGN2/b+OVP30RvOx1NHRS4I1u2Wum5LddNxoK0OLUd3KtrFaSml01TJXByGwo4IX8+omCYTPJtpHlgrF+en3Vv93d38eXrT/ocVP6INsnX5HoqBB1JQpysOQIPy7t1PCNKsXmVjQN0Sdb76swZoJ+arNeXFwU1sENkGJE0F/Chpmo+tUDIbGrq0PEQE/XXsFKpP599R68nJMtdH0O3dynwYdug+2VtA7aNg5n5lj1NMQXJxaPsJCqV158OUVF+U2VOQgt942LVveT59M55LSecv0noxdG1rmF1OuGiWBL5JCt0OZmarf1FJtNOBHZvTo0jvblYkMg6nwBFrDOCLAa/48FYdM/hdSCBD2remDfZ8hM1tZu4jW7x6etD/Py7n2Nxt4jD9RTDxTw+/fa38eWn3ygA5BImzoOZ1idYRdTSlNDXLwiHCcSkIIQOmPe9Zyoi2jqd5eCWw9tF+avJNpTgVPmsGic5V1gAAnuNhLszg6ZXypnGqSdopIygg3PKWnR9kzpUZwAiaqwdcWXas95Mdo9NroyRHTVnWy3jrZdlvZMpyq71okaUf2tOqX1K+e6ihqlOLh0V7X1iVxLDIJvB57t1hxpfU4cFdTh7AxpIFlWwbGXW9CXgqqa8VahfgiZ8hkB/KebhHEplMaPjqSBrGq4DXwL32PeslyZoKlGTAeIKFrPo2oqoNsM9YCrnWHuiMjv8ERvXOr0fM0XdWd9QvtosT5sJaB1o79+0BwXkG0BSDmbvyPdNZL0+sndeithU8K8+o6ij7qE0iOGlB05WxsxMYWa0u2fGIld5gQJoDmaIup7zWgX6AiNN81t/pkdTQCcBdznOubjilAJNFRCv8WI99s25+0yDm+oSQLZfR/CnaPYFugrM1bhVJqbmrgWzCrQ4jdEpzjIfLd2szRIVMGvnXn7B5ZCtZh2gsGiN21y01EwlnDOTWy0sCuCKiSQp/wQAXZsAhc+rK5+DPal8WmPLNTjj3VC+xE7cnLiyR6Lp5V7VmIga3VPwZJrxLbOHZzEM2JcCBXgSeXaYqpmqlik4ZpfRu8j1q+8l+8t2dmsgwXsB4feg0p+HwezHvDKWacMUBEnaalfvVbLwzsyKQpksmj0stM1b7Kn953vnXk7YQmppCdTzrASJsWMO4I+zv6qVu/kCexhIwYIzdV1lA4zt//Vf/xuRDM/UnCDhzYSeLgZM230MTpeYIys8m4saI1WTQcSJwcSxno71DWVv/ele9QIYcy0A5K+JJp6PkvqbCDhd4vX1SU4/0tsuAnahKQ5PdboQLaXkUlX8rK2Z6VHzDXGGVOcj2o+L/ZkcnDcoQpMRDUZRjcuIuSYnYr5cxd3dJ9V0DYlWq8YJZx01Guaw6DAsxgKB1TSxuOFuVmhpV2+iTuZJQ9y1dpZREbiRQIFFC+pLhjRT0BVdLOMqVbv9PpQvywJkF/y7lknZk2wSWNx00xOhGaYCkri99LAhewBArH4y7jUjaokWf90bBYpEVq4GKGQp9rs47l5j9/okoQRRLGncqzl2s1odggCn+TpWKwMnMnqAJno6DQdTHfq3Cypsl9hvqf+wEpPq1Q4HLdyHzwAuou4mmSrzxM+kbOAETdQY0p3ZtahTCY0Ny2J3J24cvax/ynUBiEJM4PnxWbSiuyV0RUfXDZy4fzaT9pMBFM5JRq86AC1BCZTMZt0hI9ApyqCzEwCnH9+/xY9v3wSaNgJOW9UprKmHWizk2C6hT46nzg4ipKAeExH0CXp+eY0n3vvmjBz3pcCBnPZ53N8/KGNCFFhGVJKkU4FU7Ijq6NLGAYg3m5f48f1P8fLyQ/TZ4Ug5Rx+aEkgAJJK2nsenz1/i89efOjVH0S3YgSpiNVXOTZV9yFIXcD5TxD93zw2prA3i+eklfv/7f4jHxydlHbAtGGOyCGQYnRE1xUcFnEMcRdNUi+KBY4SzKLEJ6reG4zjQWHp/itvpFgO2//mqNDx9oqhFov4JeXbugUwTX+pFBwWZRn8oSS5mMYAGtqQP0zzetluJc6hPHSqE6V6pZhH55RNUPYu9CMgicLLbKotFE3GuT587rqVmwgcO/Kx5VP2Gs6haW0S1qDsL98FTDYlAk4ETBzHZXWxBgX4DL5yflBtHGVHZQosM8D6+ADiyTSkQwpq0rH0eohmEMJvMalwCG1BFUrlNmYQDGXwaGCfFFQoxIj8EjggsVFE+mWeCFuOZ5mc6nEjh7Ihi0QFqJq8N1VcuWO+sT8RybsOYDqcKzNHX65dvv1hx9bSNyXIaP/3up/jpLwBO8ziDMmbjuPv5a3z9ze9iubyTbRmOoMcCnEZBcZkcfXnDubbTERGtzTBKIkDaFik60EZPy1FqHeE2ui0wnSIWAjzppCpj21yvjcDqWvW67LwGPBjfTLsTECp5+KYuS/fYZJ9MekqZXKKv2O6yVbJX1QyXvzjw2AlFdMCJzG4PnAgUVl2RhSYMxEsGW85hCpQg8uOgiEViziezRdyLzwIz5bSSZajItWujqNNDtdYS62wCCX4QuILVQD1NqvYVqGMOXS/s/ls6c+TQ51mVGacKYsopF3BK6WAo+GoQ7Vo+7t1AP7MB6f61QEoWP+ukan3YD2kl47vj2zbiQx1X6xjWeqp3dM5zU8/TFtq/f51FJAoI1f0U0HcGODvudTU3fa3I8GSw9e7+lWGyaqbWfYLwsu/eOh5fZ2oRmnJtYGVcSzJbjauz1kSZqqyjYQxdG2QgHARHkiLfUrp+DZC2v+Oa8nHUR5HASFKHUxmxGw/t9cruprplAtLqEYqPR2BcYfGmvk0Z8xSi6YSlRFPuhRTKH1PWQX0fK7uWdUVZV2amUC/tXmtG6r7pz+J3aE92LWly/tI+uDdlKvglHc1spFblkYwmr/EzKzjQASefEezxLtttc9i9VswHzvErPpwD+W57YOoeBk5MBIHa6iVW98lq6lNEmaDq9kDZ1doDGrusoTRA6xs6e/6YO5evtMDJZYyZ5SG5ItEnGcQ+66RgkltY6EwU8wLRKrcloafTlh6aL0+xAyyprOAifxMGiusfHVihhEXq0rJT/mz+XoJUpq3zLPatB//3f/NvbppwHHIeLOsRdq9vsXvZBG1Tv9zdxx31QNlvg8PjlUL2/TbOirTOVCANcKIGakw9E9zA2SSpblc5CURaid4TTd9LcIBmdZa+piDY9DRHPIhqV9SL4n1QZQ0Mhl0OvYQRoIHYifYBOIjZdCEa1GKKwAXqbjjwyCpjeEPZJyLp1PkAmMjEsLGoZ1ICkIikZGIxPCk8kDQ8LZs0KnUw1GFRSLVlwzjy3hujilxa8xk/Kg2d1oSNU6U4ARM42wAYy287glQ8z/LsbOyyCaUyEhkNzQJyuQwqHLR4gKLuqgVylNOZkozKluQmIIDIcopDHBCjeHlUw14dYKLumGYhkCbVsHnMZ2QRHmKxNBUS50YODjLg6jQKX5+mZX2/AhYyWYFSp+M+JcjBt/xvK3IpssrVuO+SSxbNyIbOi939DdpoOGC9DA/Rhten1xhAA1siuEEBpQ/8ym4qOpeZASneaF4qo9SPLyDFm91yysrCkelCOnxvgYnHb7/E67OzTgWcAE3L+SwGV3WnSGrYXdzd3WXGi9qmQ7wAnJ6e4/HpWdnV6nGG869eZ5/JmkJFI1NrYzkeTbsaOs5MR6jpoXSM15fH+OWXP6g/1fWKjPdAjZcxEKpNOjl6hDgHGcrFei3aLhmYot8oQCF6zj4jzRYzATjdqD9L50qH5mAUry+b+P2/+4f49u2Hski6J5r/zueqX1qtqaNysbpk0tlzV4Nr174gegJdZCR646e7h5hPFnE5nuN6pDkUAIXszjl2b7t4fXpWTQgZIjdEtfMBRQwjqAwPqpA0zr1bxyxB02AyiTdEVi4XgTmMXTWDtvT6yfUTV9PoAMZShFSz6ktM5zNlDJkb/i2qLg7YxUafYIBEMlhPWBmA03iooBKAG8BE0El9pgTMUUVkPTEGZHjcn86S9RZCQa7Y3BQ3j3UvPu8FAQfVqB4VQOC6XUS/A04GExp/MhDqmXQRNVgS7tTbnXEkaQJo+3LKHlfnVO+rbAHHGkD4691n1VW9Pb/qW+BJ9CiA4VwBrRmZ7+swxnwPx3HaH5VtIsP6+PIY++M2Vp9W8dNf/BT3Xx9iup7FcDaKywSWwzo+//xz3K0JGCxiNKYtAswCzggEUZLWk7YCy2FJ9mqmmkHcpjC+zSC0jl05sa3DKtufYgk9aDL1R6/L+qZqSt7R0Do+t1UpFU7SQZwZpA+F8Qq8ZQaqgnJy0EsxL0GThXPMaDbvD6fOyl/y89SsJZ9Zyod2aDHeBDIUXJFypjMMep+TxUm3g8GBA5H94VQT66CIHHAFLdXaOB0qA0hnlfqmmaoDUY+4nrIuRkTS2sQwqayWBBos7tLV1slx5LO85O1Uo+iXNblZm1FCP3IoU8XS85L0pOwL1AKGAlbeN7l3PggnlPP8HjKVc/fnP2tNfVxP7XVqXRVwKopc+TGlfvgROJWDmZ5kp05cGY4ucyq2v4ET+79k6C1R7eCKlS7trBMI6dacw1apUJpBxGRtOCvR9wjk+nLEs2Euk+SG7ik8NZnFseslVkDTpRTOJJRAjf/mDFSfcQKQ1by3gY2i6X0Erzx/+WlaV6LCjuPC+ssMTgVG7BcYCPUZIoMmr+GqQzeV3KHmDBZmixNnZxzg8hz2a1+Zwu731CgaAGiou6BI0TrxO3papD87lUYzeMtcVU9Rs3yzv5Xq+P1e/861br3tMgNB6q6q23fTd7EXNK8ExwgGutm9gwHOBno9eh05oNyDO621Cm5UcqDJnLvMx/NcY1TtfMp3yi3XbS3TLb0rvR6tQF3KdoxxLxJhWqhqhTPbTnCe7zM4441z6Ek1T9s3qyNzbsPUUoCFjOEUwTTq/71mS1CG/WL1Qo+tkiQpiz/4P//1f3WjbkBy4hhxMhKADGoCFCEfxN1iISU0RtQZj2P8gIb09qqsBT1MVvd3MV3MYnG3kvIe1B8cCBlMUmlS1QOgHeMMGMk0IWu8HE02njYhNQlosyd1j+gvaJ/37EpFj2wM34gUqGha0yqHA9C0Xj3EanGnfxPZkhzx8ey/L6n1oYkpvXN84KKq54afVtHz780jF59VmSGDoK7ALjMerCZHaUqVv05JOzSO12SULGljlZ1SxKZbI6lmlQsPWtPu9TUup6NShlLiggefIEmbCuCQB7ajS70MbkUbHfxL/iuHpqLevZKX0us6XTk8s6bphGOMmhjqZ/Qj2kitRAdLt7KT+jG1Nj6qerM5YBXFQgtvgHxwqEUNFLXKALGiemxQNVo+HHTQiSqnmrQETtnHSVGiVEeBStQ1IO5PVm12c6Yd2bBBrOaJpp/sdvvYvm7iejzHksapyOqnSpOiZKJ25GcV17iTvnUutYw3IKEOSNcMHQQ21WOL+iS4tk+P+mbzInrAHppDPyWzJIc0lBW9u78XcKqNyuFGNuPp+SW+IzCxeZPjf3+P4MZUQhpfv6KMuFQfNTY1mVYBl3D6mWlSlk/NIXfx9loZp8e4QDmg8fIYp94OJxEsjMdi5f3BPOAAAjqqL48iWzokEQzBsTaVQo2aFan1oec6q7n23Pcfj/H0iACI+5cxvjwzQEOCGtp37klD9kxRo4xeKnig2qmBgO79+j7mUBGheQ0nqncDQAGctgJOL3Hc7oDqSb00/ZJnYDw22228vr0JjH/56af49PWLABSu39t2I5DBmDImyyViJ2PTE+kPozogelKdVWMFaALcsq4YryqaR0QHutqIfXny3NA8nH5OUqMEBGEXxnCsX1XPBmgi68jv+kJ5R1y1rsggqH7Pa1uqmbNU3BuSzXF0UKyH7M+D1ykpWqLsFWkV37+Xf606HA4lNTNGAZRA1p6+cNiAc9wQtmEvqY71qvs3PZZ/u84En/3+7j6+3H8WnfLlx1O8/iBYwJ6w40qAij23nC5FsWQOCR6QxaNWk2u+QAO+HmN5v4i7L/cxv5vHaD4WcBrMx6KG33/+oho0stvqxYdVARCMWcemDdZBXQ2A6xB2VqjPjJQTWvv4Y0agA0SdNHJS45JmWdmad6/LPiNyzpoef0Xj57WApmlKpEtISNmDCv45EyjQkxkonyjmYzj4BgDHvNrZshlMByclytVSvZqg6tpuniHK1sX9k/gJmCpaqrKXXE/0FytyYQOsOOUz0tRdAy81SFWGoVcz1d5VPa/XmalVnFsEoWhGjSNEv6/0D0pFT0HEUUMvrKh/nsEd/dROKnsS5gWArxxuF+pXDZqDJvpMsQ7MIO0c7RQLkHNboDfrTFqns9ZEG8EvL68c8Pr5EVi1wMnOucejXXe/BpyY9gr6FJWtBfC6VvZ/LHDkc6mvqxucSvHOdZEEgkz7df2P5rwAZZMt1eek8yqPKCPw9nEchPRqtINbRfMFZCsIyZpRa4vpPI5yzK2IVs69x+I9cKrxcpAYIawMWGbpRs2BA8jOXrSiEG32r4CVxmVEmwiAk8ekrtOCmjrX69r1fl4rKW6CT1k82tdCtdLuPVBtg+rvAFVxQ5M67b1syrsARtZoa99mBtj+XTXgdeRA4EONb+2DKVCZNEQDDIvnuN44x4nWH2KsmHKrUEcGOXzeGjxldYnBk4IkRcerEpQM1Gddrc4dG8CmdUCCzk7J0yIa7XjXHlCWq0hYJZ6T6wq/QroFqXTnjzFFvK1bxWfXiKg2lxr9k2qMz/jQiEW8vcTL46P8FtqeoJ5LQI/nk7jXfGEmz2KuxIrUplOZUEF/2SZn9uRL/O//6m9vit6QSiX1p+alplV1csNkB7J4uB78BVGGzSYm85lqU6C3cPNEcMk8USRNPx7xjCmWHpnLr0aqSeWTQZCKFNkjHDGAk40rXHqMNkacyCrAiXqMl9cn1UdZdc71FpVx4uEAF/d3D5J5Xi8/SRiBFYQaGE4bIIpotyWCZ14YWe+jwvakJLnQjlCejYMK3TPt77SzowoaRHGH64xzCrUijShyePGlMl9yshW1SapMRRFNe0oesxTRmPSNaFHQjphURa0ThSsJk4WPotpVIWiGNOwkJLVB6Vc7Zfy+V+EaOgqe2SUEO/b7jTMKLLwTDpQl31mQOkQUGZwoo4AzBGACsSNhPZ1bBZHUp/oIKINoiglGhyapol2gFCWqAJxyN1jVAavIpMdP8S7VcCg1l+DVAFCGIw/MLNNyQV9SB6qwXeMu7rU3oBrvbraiECGXzXopY2UwmXQmK5R47pKGIypoXpisbQAAIABJREFUASdRTewMKAsj4OQeXIzbYb+NzeuLChVfnx6Vddq9wbV1sa3oqYdzzCZzZUTpYQVVUel91a74gEM1DhoTsu1wcnkNX6y7L18+KysUumfzmtWXrLJ7SfVRjdMecQYyWN9lRGgWLXrNEGordYmubwGcGTQhBsP8pAIcmcqONmMREb55VjdqNoUUR4wvhFiQRaf5MXL8pMYJXvCtg0sglx5qPji7QlkyLVLaNC2Hvc11WdJQ9e5W61gtVnK8pyNoieNIdXWBtMNmF/u3XQxV72JakgxgOiuMJ3VjXP/n3/w2fvO730r6HbrdC9mj61VrYrVmbfiZWcBuOzC0MiT28kjD3tfYvG60VrEpRHFRRQTkyWkgIaaGnEM1012sFqYqFXAaDeNtt5Gdo8XD+m6l2lHVRWagQNSPlNpXX5fOGUYEZyQwpgM3M/qWKc9WB+wtATVoq84YYZo6QZdsBFmSuwqKyU6e5ZQCaFS/cjjFQHLWCZxEFXS/qBKJYEWvZotYLdbKsr0+vsTm+TVOB+pfDFbYt6yJFXZiOIkb2UIALyD09UXBNaKgiG1A657dzWK6nEm1lVLJ0XIci4d1rO7uY7m+U3sJGlHfBjgCUByn6gJfFBNTZexMGoD0TXvbiHMXwU/aVUWsywkulkA5rsp8p9MqCl7RWLsgTQoqJEXPjWn7M0HmDPvxZ8DJ4MmOPQHFjIQXFcyx6i4aLtn4zDbyjFXb1NFcVDdtGrLpQV0Q19kiNa82cNLfE3ipFyJ1eNlknI/tgVMWrqsWyAEO9SqbVEPypFclcCq6ks/IbJgqYDkRcOI8szPk6o7KqpWfUQ4qd6d2CSl1z+/VkBrgpH5gvl+VEihOWIXzpiW5ztUhhQKz5WgW1b5zqvM+ar7/KeD0EUB9/P/W0deZ3whG1PUdQe8BiX/vNcR3CR7VOiyHnjkywMvalAROHXhQPZfyEraFsDGU9St56qYvluiQ2Qw1HWAdw5m57NeQz9HuKz9bICfPAT5faqlQmtQKZWbRI9ZbqiISgKr96WBbZjkyQN3NicRRsr6zqaUp+jz30UqGt+PfsXukUDiOG2dLAr+PAIzXtnPT7nleqwwaaw+QnfNVPoUDGn2w3OurspAf+t7lWVKv7u5RAQvPk0BjAiOvixKkqNCLSygInfie8+zP93pN2H50dUspCtPVKrpnT7JlerVhqLtVg29blERWKVVX41yDF9t0JxScBXuvPt0bM/yVqf0l1YB73ZXFEcuhAkSNmXSNnTN47AHfS7WNcV8nuV+aX9ewuVk4rCaCeZe4no4BW4qap9fnRyWDKO9xz0gLsLlG34ysFU3v7+4dUFfGjTPEWXpl8SQyN4nB//Qf/9WNGwRpuo+lpV+pZ2JyUdGCDqfCXzJII28IOWM4gaiELWl8iiodqnsTgSj6mYDglIWiCH82VlNIXE/z8j0RREg5fF2z475O3ZASSR2TXnQBIj1Uvn//RRLRUP2kqIaKCYALtbXJWKp7X758jS+ffhZwUuFw0mtU/Fwa+terop8Y2KppUt+gnB4fdKZecJ/VNZ1kq2upTCGjfsp9CvpolmP9BirggDqIHbFpin1l0mywKvTjnh02hKJPIg5Br5vkfzvinDVkjbKNo5sOA2njdL0v3DC1lEvYcELrmQLGWeEDCjAhHIAUN8BJ0SX6GqlP1smNNpXaJLtE9msm8AlQAjQJqU/dn8bKS5b27oo6FWUF9GQPFzfI6hQGBULSyRDI07eDEQI1OswdXTHATBXGdF500NjiOsqS0a0SVih1NMQFAE5IT1Y/HRkR5W7d+Fg1VnJejZw7iWB5pS7Snuo+vLGtDOm+W4DNnfoRPev7jZ8v/PtVxYpuaImTelQGhR5E0O4AxxXlcVHzSNcl8k902BmxSSenToaKjT5dLg3+s/5AAIo1qbojMq1HAae3t2f1paJOjXWAW82TEdxgS8rhTPl+KyEhjUoaGzBM9DCzmynEwtooSiQUTvavKXZ2kglasFZwzMxvzv4ajRKbDGn2YBGN53qLfVI+fOj3kTYML6CJzAagacFaI+uHQIdqQxEeOal+hvxm8eLlPAqj3+KwP8bb20aH/KfPnzXurFd6aL2+oeZmdbuHh7sYjJxF5nPl5Il+6Ig9TuPT45MCMtg+VHqYq7fNVjZDxhVJ8e1Oc0o2iebhphRcFQEmg6rMzY2G0raV7gJr27gh+1NtGqgDy94eOmxFlb3a9uIQSTynaKR1+qh6WFkJSWRnJF6ZK7LnShyYy83BpkyTFByhPp6kiHeFinU8q3E1g2N6hz+7IrNSZss+bc4AnmPzTO8ygJd7/Fhqdyjwu5y7Tu16IrN1FHCCPoHUAXRd6pvGi2nM1/NYrOcxXtAb6xaDacR0NXc7DJRQJ3P1dSLrJKbEeKosjECUxsNBkAJOWk1KO+Bo28USTSnPnHK63gGndCLfZaaSV1+2ttwLZ21SilxT4MBLZfi0t/N8KaXaig5XdqdSIrxWUWdRc6rOxQE4rSEyvMoCOttoejJz5HocZ6bsZHS9nXJP40xVI2o1rh0QBLP9M5vBYIizt649myfIySiV5cjt8LPuaLBdtB7X3rpvYY2l6otSPIA1ZxqMM06V3RElW+Cu72PVKb7lc84SOPF76kCxOYrWpzKsnM4KbmVgwKq2ZFiqnqsPLsgfEOj0WSVwk7m9FjiVQ9vda+foNQ5zLqA2c/Exi9EFNRIstlmkWn/eV31tUqcUq7l3T8LKODkm2/dHarNDQ87HzEhUm4ICqRJ/wcnM9aJ5uiXlifGq2im/oXNyFUSqMUohCVE1P/R0qhIEznBRaJXhtKqtAgfZCLjGp800taCmzvlymivg4WCdA0xSXa3WAI16Zgt+ZO8UDCwp616Qpf+MJnuUtkLPmsrH2Ej2VwEn03IzSyzfJYFFBmB62JG2RvvWaqWZFE6apGt13LvLUuQK1ibAVe9EAVgDZTwiWs8o56z7cxsI9+S0mJLmV2PkuRMAyLolU4x91l+vFVhw8No2o89+29cs0Y4+MF11XpKNqh5MFQDR+ZSBfI2PG8qbrps03MqwS+grfbVsr1B7TL6FxEgurjku/1k+pbOXngMSPtMYkBHS8WlBoAG+Lqy0FIk47N7kg8G8AThxNnN2eURvCrzdIVD2iYSLBYeqfyXgSVRXiOgAqP/ur/7yRtSYqODxxBAhAY7EsnuHVEbHKlILoW71ZskBYAEIfBRfkygVGaasoSEievdwLwlzScNZoCu7qSt+psUM7U6qeCz8dACgCzjyZRBD5uOXX/4YP+hftMPJISuD/ONem5loOVH43/7md5Icn8/vdSjUYjeASLW000k1FuUUy61SZiEnPetm1EspIwEMHA6q/XtoTGNlWkTxU5NdmUUTQRM4jcZJWShEzkIs9ZLMOqnosXjGqaBUCF5OKJu+DiwtGiN2RVOzSaGMfRUrp1egqB0p2KMlY93EKwsfFTHAUeUbJ2nrrMTuLXbbV4EAbw4X4wF4xQMVxWqtvlrTiYHSFFnuKbUwzuSJE1p0ORY4NRlK3g1jpKKlyvHLc8mNnlHB6iSdXeRNncz6JqkumfZXINQpbhsbO7UuJIZCxgFT1BbzpNPZO7qJKwCDyALZMW6QaJQ0XohuZNbHP3E8vTY0r6wHIoFSloKmhvqeKY5sckCn0sGvz1J0ofcPDYs3L96wpIudlTqIdkaE48uXL2qi62ihqQElFFEHjYYq++vwPLxmdX8fM5TvGBtJ3TsCJUcoGxTjXBB0QKIT4ETTaGh6NJNBXpVACJRK1ydRu8ChikM0ci8wgBNcXw4e9drJRrqgrVS6Aiz2tEg/A0aHzJMMuoyaaT7FA+ezWN8FOnHEJF+9P4jSm2jHUaSkV8yn81gtV6p3eqDeaTq3MMWROkmyiXsJEJDJ83NRkwXn2U4tr0FEgs+l9xOZIhyqF6Sw94eUeZ/E3QO1Y2RcEZqYyVbM6TjOM9xsF398o7/XUeuegA3rGoVIAjl8HlKoKPHxRd0UoEBrKGW/CVowh2RV5eyKGmxxF9bZ//uHP2rMF9AHlqYCOpruom/sJddFVMKUMbm+7mOWjjNy6axnU2+8tgu0uWTLn002my/shA5LgaiTqIYowCFq4sytlaAMnDjcvc8IJJBduh2vEnsg60dG1SIlN1EAGUvWmOTjAVhQvej7B50CoZ/txiJCi2ks71ex/nQXy/ulm6wjDjG5xWQxFstBFAb2L7WsNEmeLWJA8E5gBVCatTidKEM6gNnSQQGW5qCvbP1Hx7Z1ZtvXlHhMOXLKBOYZ6AMiOfnZo6myAPWZmovMiOka5YAll+wdcCrblnZdtbBdbQbAyTLMEgrKFg9cr7IYBfYVUCpBjxL/QKRDDcozYuzGIrLfpg5Zoh7gxE87g/11WCtygiXL7OzRR+DkaH4PnFSMPXa9bdGs7Pwn2EtQ0mYVRJciiKoaVtcrQyHX+VzZpaQW6jztKGt97UmpwOoZso6j3svvBEo+AKfKEjlg19QrV2qwFsiHnz1gtLNZQYZaX/W8EqNIQMvfbBPNkKjSA+jUXTC0slN5/msZtyAuKZual6R/yW/xC7tWLm5FImvSZX4EHitLkd4M59m7oIF6KfphdU+ivVrEw2u7z345GKAW4LKxRb92QC7Faj40km1FONrP9e03LRGyATfrlHO8ALjr1PLeEmj6Zu2XKdQg/817ruqf6z39uvGzKdsP0Gd905oiWUEKUnQmpa+RKntQ+8TjYxEZvTf9uz8b08TfLZB01tVZ3ZqnomrTr9RjbdDa1yFaOKKod5VxEmOqoaYauHIeuT+gQRZnZALxUv7LuscK5tm/yCA9cWYSCynMIZZQBq0NnBJUImoldonLVupLMRIBcT9Lx9dLsbUKMFeNk/yLzMD1WThxgCKG+CcAR9MpRUTkbKLchAALAmeHXWwVyH6Jtxe+n81yyzp2aiwBTg+fPmetuel5Ftpg/xNgMs1x8N//9V/eOOhApucjjhQ8P6J4LprnnqDcid6WEVdR+aB+Ea0QgLqKToby15WZhVKSCjrUOSExvbpbiXLBoU39k4qYRcOyI88CVRpVKfvkVMKzFjJjEqhP2cS37wCnb+qxI0eIRrh7AyfkpX/zm9/EP/v3/v348vm3MR4v43ZNmlw6AzjUmqTbTRk0R8EtACEqYamjZWRFBIKUFHavIqK74w4o4DRxUBs4pbAEh3r1qRimYS8lpw/AiZX7Hjg5Q1QRGW7VRrQySZlOl9Er2dt+c5q65xSslOVOZDasNgborZQnDhBZpu1h2zUPPl9ct4JjjdCBitBrnY+GMUOVbLaMu7sHNRJezNxEdzS0kpt6yMhAJSCWypxTyhYUG8YAidSUfHekwU0dud+SD8UpkkS8sj0pb5eCDcoA5fM542TDTzag6sVw+iT1mZGdApB6PZubOggirVJTgVI603pl7hlpO5aOjpDe52/mwBvwKaXOQZrylqKryblnbeHAI1tNMeJLUh7dXwDQRPYJ4ATNTfTR01VO909ff1JWwnQ7R9AMwJ3mZv8daTSpxtJjq/ecL7G8u4shajBT0zg9XUUfsmw7wInMMcDp5eUxTmcAgnI5+jsgcHCljoE9PvE4kGkhWEIPMPZs9kNxZpIMZAKblF83zdZOgvnWDiZgeKh3KuOjyF9G8apIlfdS0/j/0/UuPZKt23rWiMi43zIys2pd9t62OZLpIPhJtGghOnT9D2jwD6CBaFhCdAwYYWyBxWmYwwGMkBCyjQBLHK+9qirvmXGPjEDP+44xY9ba9rLr1F6rKuMy5ze/b4zx3mhw0KBRRMtog/uo8D8jWTJZSAqI9DQ3dzEdTbx2cPja8/O7GA+nyojS91Fzawtd25EeYrdhv2Cb8rXmGcFtkWsrSoa0Q1eiBrO/sOnzfvPpQveHQQTZRC+YH4A49QdyOOTvQTkG0cL2nsKldJvkEdE48SCItsAemE0L602oXyLGbP40ZP/k//7n2sDnC8K/pz7sme7jOglKjPaRAN401xBtLgnqKpDRXuEymZNWrV3tvxi52LinpqSwArh3NGP6GHoevT66mSGk/UTrPClANQHMLLv9ZiejjsMGegSui6csyrGQ32q984DpEKdwOzgYXOfH4RBPr8+xJqKiF3F9dxPLzzcxnI6i0zdlGt+T4biv8+jIvt3pxmS+iOu7Ow8PGLakO+pZiBrfxIwCT1DYa2yaYLAtm4WckGpdluNWVUV5ypu1UlQZfvTyd/kju1OVnvKiuxBS3soMMqqTjVXLorxpnFpFcNHsaqLb7G9NA2R0RLrXbFisWbID2W+to11jlxWyg6gp5NjHjPKw5eRADs1SFkhQ5dU4JdXGNM0SzxdSbQSJ62d6aTnOJhKWGYmlmdJABZSwKbgv2VNFm6rr6cKQPdGTde4bz4cHpqasVmCodFtl3Z55ZuV2mF+w0SNf9ivb+NcEW7tni3rk9y8NSQYE531qN9Pt3qkK6CqEtUZa+p524VzUu1p7LphFAcizILMJ6961cpaa87mhhqXRA7Es6CBbDa3s55vw0Byw/UnOjxkDRq4YcvksqM+oxk+Pk68Rp4jQ00RJGsQ1Gy8NxgT4Oy+qcZfLxqnqmmpMf9s4+bHLYVDS7L5rXvK9qwFvX+P2NTejJE/HZJMUE6XWi9DhclTO9aDPmzqqGmT6WuSgWtRpPw9GzZI6mU1BDfw0DKNRk/mOWSrFxGnuYX5XPnc16UXj5Fr7v1lWkULAhjbJ+pQDHIM4nv3UhllXltEU2fgb7TZCxbX0INQInkDrbNw9oLdhiuhwujZ2UlSpy3+jgU/USSBEomqNfq4G2znIqufB5h9lZOQasSigfqYMclyiB1Jfl0PUcovMKXycO9BCjbjZJwfECWTvI85cA0zp1u9y2Vuv3qU7f3q4F91XgAJXttuN6fV10zi5WcVwy40TsgMGPlr9/8m/+2+fOdROCAmP5Khg4zu1wxyTgeFAzl1ypPIJ4cLn4xx9ClwEd2gXKAJ5KNEJcQBnM8RBLatlzCMmQ5tGjIe2sqYxKieopDDIuUnGEYaZlTAvwf0hNttVPD3dN42TDnIm94k4UVz8+ONP8df+2l+Pm5sfImLonJ2kZ+hGZDqzoWRPx4SqpSsabmb874JoJbxtxHeG6Si0CXkl72YwwNXJUJpaANFDkgqj1WU7T8Gs9WAkyiKKXlHOKm8jp4ZVqLLomYQXBcMPryccRscM8xbloPi1tWnY+nutIFZRjqBQ9nDsws/+TYGfWAAfU/Micwgsh4/QJslKquwZbJunMZ0v42Z5G/P5TYwGaHII+2QSWTCyp052I+Q6Mi1xPpcapA8a7aLnsYkg6/CE3SHBTDvdONmowZPjRn+UjZMpNlU4mOPL63CNhbIlyuBBlXm1dn/Khj9/7w14H4pYC+k1vxCy1Tdqmo2ThfAeJLhRQ7TnwlJcXH7JFdIOka8Ugau3FCoyvSc89V2/MDvAJQ+t1W6DDftMDT+oU5lDtA9qNjh+mSP+ob8jjj+GGjR9TG9Zk1htJxqn4jcFljQefBY5l729xMdpLxSXNQCyqGYteokigjTnvcwJMGsJxIniXrq7pMjI3FkaRSMzoEoOzIW6OzDtRvx6h1AXl7QOE02P02lLBiEU1wxgyJxKuh7vR6NZUydtZp2Ortlsatc/EHLZI6swIDQa9BN0HJ6yqQE8P6wPCeYrjDoRX9aj3k9GDjTT6CQcrGynz45ovTRPbKKbNWGtK2s8+JmOkTmQYazjsV7nPoNo0bixXkA2NXGjcRr20/beyJHMK6AGJO2G/YJ96P/9qz/qZ9nXQNnQMYku20fM7yKosmpYl+ybxQmvYpHwPlNx90YkZCoxkKaKtU9TwXvIpj1NV0ovYpfPY3yk/XrRJqXB8ry1CcHluooCuz2KBmsXQluUY5TBPaRh5Xp5FoYZBVRkR1Cwpgm//frwLTaHbVzfLuPm8420sh8go1cgKww10miIQ3zQj+n1Mpaf7mI0nwfOiH0YAGIGdNl10uwnqYsa9PlXIU61T34/AU50ruXO9R3a1App18/nXlwDLq36ckvN3+v1cwLmzq3owO1Q3tQaSTfVUJEdbK2yL6nI1cdJJ5vPPE2o9jkZuFzE86Yymc7ngo1z01lsnN3ldMpLQ4lRI54mI6KdDnGbsqi8Bp1F1bTpEANFI8v80zaHqIaEz6SinWGBaEWm/Vfh7ALuUqS7mHRja50PP+OBEp8JVLeh6aX+lX2lEFMPuDzhFkKa1sVNg9S42hadsJzdsoFsVbN1L6s4vxgDXHTFbaShmq72OqgGoP5b/Xs1AbW+ap2oAcjv3TaHaL/35SO6ifcCudAc2eOVQ6NiGl2xC2Tew9EV1AJmGVSzVpmHVeBKR5cufNq38/wzbSxrwWqcdNa2w4ON9BzQOCYC2rx/i6rXRlma56bMUfJZcjDz5bV/i+DV9a/r2EYHvcYSrU9GR1MfZSFuhtAlNJn/XaYdul7SHidjIhHCek83Uu08Izd71XR6/SZaqWL+cp2qSc2b9xvaZemGPPCt9yuUtTRA3HfADMkOlDlk9NmILTVDDd49iFV0hUyf/LwWqnVpnirWwHTOCz00dWCpa0JzCHPH1Oc0ksjMNVEiUyMt6UZRlhk4C7VJwzTVslLitizgs3FPmn456Ekf1zSdaTKijE8auQGHg9GgbPa44gwPhD4pIuY9Nhpev8rx+OHb19htNnZLZF8hUkORItc6k6VrIn+08utkaIOcohud//Tf/3fOCKcQ6V5FP4ZX1g0kYV4HV1n1VfGPfSx2zgM6MSaTEgCb+oQ7HdkSiJG1ufI8C60Yx3SBVfkgcJ2C+sVrk3kCe8vakq5QHw55zSgQCxMmultro9/tN9I3PTx8NUwPh1EOXG500IgIcfrdH2K5/BxX3bEDbTVtTlFZUqv4d1lIc6BTqIEAYL0NGiCaUqZCD8xtNNzNZmF613g6V4MJRURuGx2KrTSaqMZJSmwbKlSmhh6AmkYkbGvupilrHjp7glMHIm5kbGg8FJo2ozOwZ2QK5BIqT567UbLk8ILK4Vr18qoyYtDngcFlcBtPzw9qQtG87PcbNTvG4T3pLzt45WsMxzGeXcfy9lPc3n6K8Qjhf2YGna9aEK9/luarDAh4KBRACSrH4uD3OrhE6brKHCA/bDRLFuyRDZUon6hMNm9Az6CmMREnbUz8TDoUFjXRwi4XQaxXHcJpAazZDfy7tG5X45ZuQjT/ssalgMjGifVcmVk2HbhSQDTvUTkCwMEEQbJWESBSPMO3xWabZgDUh9/5s8fHh3jFZny1FlL6008/xU8//RzTqTVzCrLFzS6nRJrKQzFMq9ea7KIl+GD9YfE9dm7ZBcJ3E0vRim4NJ5m3d5Kz95osc88ZHKA7GQ8myrXiPcvGmwaBoGKuMzRCmm4hvLtNI8rWfVUGGHA89DjT1tA3UV8zPKqJjdFdUGJrGWvKSEHn5m4lTU1ZDPtzE1Z30PXmffgz/pEerGvNDMgT14zmC2hiPF3EYDBJvrcPXJ4pJtw0gFpvNFm8l4J8PYmE88z1gBpzplgHFU+rVvY2NHxqjt5AlFa2d00XQzmRHo5x/+1bPD48qti4Wd4oiLcOqKK4ycmHzLChNU9G9GjePWnmuoDI/3r/LLoc65vvC2UPBJ9rznsp80nPiXUaIIXlXKV99xwxxkwGoxka0zTcYW3LVIKCKowstie9PEs6gLGoF4q31t5BUV1Fgoo5imQVuyDKOLGS73XQWeKBSE+USaiODDMYGKhYx03yeIrNikDmN70XQwOery/3X2WYQazF4nahot0nCcMXmkV/jys1TYuYLa9jdruMyWIhivhwNpPVPM2TRjZsATTM+Rw5V8tDnGKNNBPspFCruGhRsxrxfg5e7BvDvuV1U+6CNbkujYYK7UavUPtP0qtTi1MYVlMw5qBHBXQLORHNTlTzDMLltZO6W02U3AvVMKWFfBZ8bpw8KJSIn8HYwaj3CWaBhgPex2RXrLVoUxHeTyZPudZEE019mw2GQG1pgnAntVmOCk6JunV5PIRMsxsxWBgESUPtwrDOqjJwKLe073UvjotgrSgbEv2d6Lte6KYwW38iR7/vpvaZa5aIQDUf5fp3+YyJssiZsdDzi06rPk81Ge0mpl3wX5rFPHtaRW8biap156tUbolpvCDZQOh+uFe+UNqtKzOzxI1SWUWXE6IHGjyE7Nusw6I96trm3sv0vBqnakTaiJ3cEzP3yeHoHiwNpHXOIWXq8Nr/7gLXGjcVpKmdMg3QyIKub5r21LPp89lrihtY57vNm7yPtxvOy330c1hN07+y+SqTllx3ZbxwQdOMbBo5RVO/z1rUGnOZ6lyRRVp25EaeSn+l4Z5kHbh7phFGZn3Wfim9UbK0moiTzKFy83uxEG83S3X/rfu1xrqQIr4v52CjQ9bgJDVsec0VoG72Z4ZYMwy19MGaKAaFpuDrOqexGEwQzmbf/4s+TBlHnB8Kv0YnhKwm3TNZeam/5JrxrJcVuqjj1MoNjY89a2/2i2osM8LYswAteG1q82LOlMONgrvF2GCNUhNSD8DE0LjF+YTsZ9r0AEwOcdhu1Ty9PD/G47dv8fx4L1BBETcMEXlPSVEmdt5GR5tNk9gzHbNytD7+9t/6985kzIAYDaIfgy6HnHU+LHoOWGWT5IswoWJSziEJ1QW+OoJgGhFxQSlMUh/FgYd1LRQ+pvfonPqTofOdaKZmExlJdBB+kdNEYG6K52zHiqsWCJDzcWicvn79Nb5++6O1JaBRghhBqM4uom5v4/PnH+J6+TlGI0ISCUY0N1I5FZq82A2MokwTbXiQH4R/ot/Y6yBEC8BCpFix3uQS/qcgx8ksNT+2baZx4gZeHPW86fShmdRwsZHpplYl0SbjhI0tnyHRFBZrki5KyyHh1bR0FF3mImiVfWyli+eUTpQ9ilUWPg5ZEsI2VEKnAAAgAElEQVQZ9t5uVvH4dC8ED/1NNacqhDMTxFP+rjNqZou4/vRTzBc3ouoxzUcopxT5M5C+J1py4jtiFQ+dy/bc0THlT1A4CSasF/XKTB9sX82aUxEmUTEOQByu5GsZeZIlZDZOFE1FnZEmSfkk+asoAbj2ZXOmjTSvvSZtIFxQU3noTXa3w4y6VjdnMgrRNMOhmRZpcVj5IFWvDyROaLNtERW8xrUuVz27wTlHhjXqDWgXb6+v8fD4IDoXAbk8iJ8/fY7f/e5nueuBHIne1poGMknFmY4NlCmiDiSKhHPElk0kHSVt523xpA9mniHodWs1T+846p1o5ilwnJUGQjQfX4uKpuwN0Dsoe/uDRPsUz8Wz973diVrH69Tmhd6ve+YzD2I2XYgqJx79hxsn0wJCe4Gue/kCp5Cbz4ERCoJOpkAytKDZXPH+26R65lRYEzbrKdibMIOhgeHQj24vZosba16kvcyCVQe+m1HxrUHF0XmkixzrjkKez6bvqgFhhmondVbf4XRW0wSyhJW2tBrsk0LYzvHwwCTrQZ+fe1nZXI1mMXn6jfW+Qn+tCTRFEhTJQtq/+iUHRFDesBNOyjQokyyipc/yn/H8Yzsuioamcj5ARmT07IltwMjHVOkaAjCYEr02XaNUHJSVt+zJCfjdyApfU02ohsYcXGBogOAiikKJpknMg/1J30laWdDG1AIyNKBh5eHl7z09Pqlx4r5cXy/0/XFrZWebzmcxu55ryCbzIAxXtgRlr2RQwR4wmk1ierOI5ec7NU80Tr3RSOcKyBN0PWmj5Y5kjr3FRJfBUkNfa0I/Xcg3TU8WFVU0iN6VtGMV7dU4pfPXhYqSQmrtIxea1uW1nXxU/7gRq7BXN02cbfXftRpbk+5GU5JNgsxR8le7cdLZlWxnBmIuUJzRx+/B/ozTbbmdqWAxEqRG5Hz2eszgbeWIFd0w6dM0Tf0e7rXWExVVr4ojN3vWOKlxksMWDYH/vgtE/2/rbC4FmhsEzhmc/fgctk6vnEcV2KmzLK5rDQ/qGvF6QtNy7y6dc137Qnmae2c4sFkHRSesPxcdqbE4L33LJXi2XcTXe1QR3C6Gq1lyfZA0pxr2KZvGNZibhqRHprGO1kVzL1oDwmyy9J276DjHWstuui8RHX7ObSKk6X9p38SiKCopg9mLSYERJzcXRi+NRvloTLpjWp2r6U9ko0y36rpVs1wNjicYpbcyGiLUNBslm6wYgW3fsxpo1PVrmtJEeUvTVxRcXctiNpVRQ4saWwNusXpYYxW+q4xEPxfSBSUSf2m4mta3CcQu+YfOx3QQLFCwGZyX43HqrqoHU3N0YQVnefgbExtRcY2kqolRzeBnyn4DF3qlrlP+N1MptfIwcPXQrQk3drPHXsugDWYJwy75D3C25jqVu17uVwOuSw3+BUFaO1fZmDzrSH9AmGE5wNyQw2E6R5rkbB18PZdeH0adKvCW553aqdGpNw27G6fewCZB5dCI/MDyDXm3qybD5XiP2/HrSzw/PcbL42NsVq8aMkiXT2OMeREMD9gsYs6kZp8YB7kXupbp/J3/4G+d9QLvqyAB97SD2kVRhNmC6T8gLHRaNCZM87dJMaJ8nIzGMeENmOLqEO97mik+dGg6/bZ+j91hL4RpDO1vNo6r4SCm14h/ZwrQlQ0vxRwXBJ421Ckammya2ATQ3vz65Zf44x//xSUlOKFWLjIbK4XK8vomFtd3MZ3daKG7qEUgDq2mo8WwWa9EXVKB3/AmnWDO5+aCMcGHJlONk1yaEO4rZXgSA35xw5g6K4uGRcvGb+0WG8Zg4EXiRqFcVy7WjTVJSJS9WZzFtzVKY1eqmoLqgeVBSGONojPUIXKZSiaPNOl/CPh9qKDReBPi9Px0b9qYUKetnRGV42EeK9dhOpvFYvkpPv30B03zmbxroanhyxRqTDpwf5M7IlQr62BkeZ32tuaJUph7cijqlJqoou04D0i6mOzsaaDalD2qAFOeKiSPgaObdg9s7MxUZgBcUF33/H/SDzEZTTte1pgF9861EhxP4ZCharJx1tD6Qh+0S5e9TqCX0ZCLJ6vCda8pCQ8q/07TlIovr8PjPp5fXuLx8VEW41Ao2ViXy5v48ccfmsZJSEYlfEOFTUtvvg/og0wFxEU+xwb6BWstJ8NFxxEiKyrrRo0TVFd0gqczjZOnzzTJbBCLyVKhohS63HiuEa9PMDHoLmgZ66Saam1yomHiRgPaR/6b9W7keGE7zRCBrBehPQqjpdlJt7CcsBb6pOKAKSmW3qs3GWpQXPO/2fC4bojDmTpr8pwIAnvT9fXSNCEeud4g5te30R8ZcWqmuimgZSOXm+JwqEJfzm/SQGExTtOLhswFtg0/aA5rsg7F9UNUPdAp0RM7Rp2GinDoqKEC3eV+Mbli/2DftO7Qk2Dx5pNeAW1PtBAmftBL5R5mTdluc5QV/cur7dO1J0nP5saJdcBupXDSRI9EH2T4JI73KTpQdXERPByUT8UhRkGwIgAQ23Rlw9liVQOKsq0FITge1SA/v73qeMNtkM+t9U7jxqHIGTEc2UTmiEU06/8UQ+zoJ2ToDfQcQI8gvZ1rOx4OpXf69vWbENeJ0LSxaZo0roOeGqfheKzgdK4LmlZcITkDZIDBmhuS6zSJmx/uYvHpRo3Tud+N8XweI2iVQyjhOZFMO1mQPB/MF7fTKhyrECr0rZ6/KpKbwiFdD4vuJ8Tpt8V+6ZqSksJrcO1c8KZ+MqujhgqWFFn93bPplc0QrUXRU/NVNELpy6wRPcshiyyTRKcwTBrwzDkUV8h/sJ6Z1tLAQpuEUnlw+DHwXA6yHMuhsU8iRDQtwyaSw7lg1Bo0zzhOjtS4md5EIeRCuK5d2ZEruDn3gmqWtEencN3a3MofqrgNU7VBvGvf05AhTUp4pjQ0kcNa6j9lw+6iSSZBGY5uJNXaz98iDnVvHBBc1sutXKTkxtWeUohHff5CGlv98J9Qr9p/pxq2Wlff/TtDZDVODGPdRAvNq8FyNSVC21qGDGm9b/MoG2bxnkVrr8/OdW7c0MSD82ur6U5qFz8nO4aWtqpBAcvdV1bwHv5Qw5gG6mvbID8VolqpAFmAt793G0k1JdJGIf4HerMblmo8q9Fr34PfIk6X75p0z5a5x5+ssZYOkXcsmp5RzYubr9yjQXXTpKtqO3/OJp3ZbCgG1TmEKdTMrUUFuzZtYGMF39DqmqFfuih/F4adiE4OHRgGci5IFy3Di4t+qhqUptFP1Fo1Y7CPu4ninEMSw3PBno+Eg4gIZXMVvTPplRrwSA8WMSLMvO57OvkJORbajXYX8MF5mdPZXLEcDqIvM5rUM0H3b2iThegRg+SZNfUL9FybQvisYdPTkJOGhjB06e09DGh06KmlwvWXM+hDlPGVzCFenh4VE4MpmtYaA3siX/icMxhldguvjCzqUoauapz+u//oPzy/PDzGG1kxZG88UbRYU4MFr4wgOKRxs5rNJeiVO50+uIMsOSTFV9YXuZIDFBeKS0KI5yOi9NWbppvzm+sYTEYxmE5ifnsd0+UiBjju9TrSRQGzM0ZHQ6WbKVqRaTNQi758/WN8+fKLKHVM8UuHw8KkoAKa5nNOp8uYz2+d4wTHHxoPEHWnqwIQuE55UFhIKzeFO5SuVMn/5MJR+NiK3AIxW4xj2W6rZTppUfXIk5FOhwyqcr1jKswDb21NG0JuT068NeQWUbB+CjAVEll0w5ykFNxNSU9BJHhYxX5xW6F05WGUmU+8vrOvKKZtT/3y8hjPTw+xWr3K/QvUiQJNB7zQHRfji+tl3Nz9FHc//kHaLlA4FRvaZKFNbPTzUMGYKgt1YYqpnCXTCJUJkpkOXDPWjTJ2tEEgorc9NwvYVrVu2MmJ0qGaCJypdYle5Wbt6boPumaKlTkGLkIK0TNMrYaNqXeGJ3sonRNDXjNHtEZMbb/Mm5p64JwloauIlKU/IwvJ1BkhltKEpOVoOt/whzRcrOnnVxqnJyEqNH1cAx7U5dJok1C8DJrVwQC9DdrAbq/vh96FBkBw/PkUKzRANCc0FUOgcM5BKCtMaVJPtVkJsaWpld1wmlzwzNA4TUfzmE6s4eGeFkbHe3Jfv337Ft/uv4iyowJmiBkI02c3X1BYx4OFJs80TdjT8x0wa3DwNDTTiw5CWgUFEvOZmPigPQMdPcQah7sN+WV7ZU49PXzT73CRZ9NpzKYT7TPmaTPJMh1FLn7QDglgFo02xa8Z9ghqTKOgTLTRSM3P+t2bJrSDotNyj7mPOPzxPFBgCP1ENyNk1Ro6mgQCYhn0QFtG96YiTvk4bi54H/GlU4eiQFvWHaYcIPYjCk5P0GX8ka5h0vodIu7v7+Pb/b2mfoVS6WD/IHR3pGaIPQ8dKmuDRr8msTJJUeDzm90BCRym2TrTpPm9StvUTLz53DTheQiDYr2s3uMgJAzzERdSonXJ5cx5PEJzVDjbfpznl6kdjRMNMXpKqKu8Ng0XKe5ffv2ic+Q2rfhXUDUp9qEkKgjbgwwOSoYMIOPs+arzuppTRmd4FYtP0PUWccVe2+/GaDaN8eI6RtOZDlPBh6VxyH3tX4UA+Ltd3NPayMLlZ2oIllqGFHo3NthV1NZ0WxqbnOKnuFr7Z9KyS3BdrqDVwLG31Huq4K6/n45xNSDRcE30Z7vFmVjh5gNalZAm0bD5RePkKIJL4+QBi5EG63VPoEcO/VLDJE2S7rOHHxoMNhky7OMuKIs+5K9rB00jPkbT5EiaxYheJwtC79sZ69Ey2dCernVgp9HSikh8nnEhek9YLXk2Q7HywOMyQOP1tVZx/NVAys9wFYZ1dmiwBhpm+xD98y+jfrUL99/+nXZxX/eyfR/VyLQK4TYKVcU/DSZsAp6r0qDUtaympAY89R6XnJ1C5s9+jtRApjlT5sBdzszUs1ZUBLVG2xmvBj5J+RK6JASwnR+VGutqerMpFQKUl1FrvQbHrQa0bZJQ1/FPn00GPOOG1lkI4MUNrjSXfh7bzel3tM8yflFTX/q0Cg02YlZNk1/bzAher1wAe6zzQpxSs+cGsNU4iXKddukVbFuZaLoPVev5mnBvZOigwWtGEIAStlCjaoC0bmjmWhRYx0lQh3qvVBOgnvNC+6s6QoMJDZpl1yEpgX0CNmqc2MQZgD89P8bzy1M+R6bacvZbpkBDVEwLo3iiYrfyGs1Yc93sOs6RHWS+LnACHuGZkPtIfgYNDrNe9XNpJ2jODOKHqJdMI7Q3AZdOdZcaJQbsNrBRNIHWqJ2WbQLC56M23YkZtF25B3gW8+fNjRh7HbUQ+mlcdEceUBfqRA0jrTGN/V/8Z//xmaaJ5un12328P5q2x5cia0OTiP1Rk+gFjdPxFGPxKRFkk0BeIX0lOOs3fHxuHVSPp5cnOSaBKl3f3QptGs2nMf2ucerGQYnATEkZjGUKcAZ9sflvd+Wq901okahG0DbS1tfUOoexUjzJwGA0UUHmcM4PNU40TIjD3kipZ8qMCYI0VrbrNbxotEkcYTmKZeOUkJ0OEnGEvclafOiJX0M5Y5LL1DMnA2X44CHKxabU/5riP2US5YNFE3yKuMqMGipiXkuUuJx4UIRRDEGnY+M0LNtqnFrcaYoOO8DhqITu6UlUPRzgpPXCMQ13s/x5pgpMza9vbuPm9se4vv05puQOkdNF8ULG0w7TA5KYCRXDRQ7nrHRIaSWls8DRJoHSycI8Gyfbh4ftpKUZSmoXGR909i0r9kKFbIjhB6qQp4bamFNHT/cz9DBhYW2q/JzCJ3FHs/WyDDVqtFG7oCzwM7+ppmhlEcsGwkYoZzBD2M74MQK1Ix8AhKCoIcnb5bPy2d/e37V+KbDJC5Kt+GSqybs3bjdL4qVDJxNtjUBSqH8YI9CYjFyMQ/HiuwK9awMFjfDkDzQVJJF7QyNCI+XgPGsDKCImk4TRBzPr1phDJQIDmiK61poYgK+KAqABROsyGlNI0awDy3NwXcV8eheT0TwmI5prrNXRHdk90A570HGsqbH40rokTdZzgyT3hyaczZv1RdH/5ddf4vHhm0Sfi9k05jKrwf0OK/mkJyh0l70HNBSzDKPeTKY3O4YjZB5NWhv3MN5e36Xh4ppiNw56Xs8hyAdmBUy5PK325MnVmEPb+F6mph3UiLOudKBp8uZhDAdafVdt+Gg2sVvXd/bAgyZm9f6uZ5p1QJFIw/rwyzdR13ANhZrIYcNnWa1XQozYgzHeWVxf6xefEXppWcsqCJAmT3TkVni1mt+h9gzuAeuQ76SGLv93Y7Ty4cZcqGtmRTnXioGGDz6+B4eMzoOcduJAxOeTha+KDw5X0y2gt0JR/fWPv+qZgaZqxMk28RoecF2ykYQ+yp7HtZbTJ/tc5xS70y6OnWMMZqOY3MziatSP7qgfPbID5+ifljGZLtQ8MbrSUI4CvV+I9QVVqKKpireaVlcDUnu410ci22n/3qbs6M8bNCBzoirTpDXYqbK87ZhXBaFeL6nP3xWTSUlWka/GiyLJVsUSCp8q+LJsvUED6GBoXEAA/Cs67AOgq7s4n/ZynrIelOsCU4SijbOEL4qLLM+Zs/vIOnFj5bavGh7rrSo7xrEO7cbJmVpugKQbKMZCnXXZhBW97zs0R0OSCuRN3mFSv7kGjjJhGESh1GuGEKXTqPxG1i37nTSpmVmmNS890EXX1m6cqhBvtKaNDXXmz2XAcLu5qiasjXi072M1Tjp72md/W6ejjDfXI+3Giee4zSgRm6Hl1lfNk95bethho49qaHnKZGvVHMpTvDTbbeQL7YdqjspNKifQRIVMn0skKA1NhApUnplMHWwj3qBV2TjW6+YSMDOjRa93E2v7ZwphH9UXBLB0W773/u91PdvX2AizcNnvmrdqUts/w9+rvKk2ZbQKcoZzoj2mLXaDMvlgaChmMlVI+q6DpC9mGv20l/de4s/sus7IaQ1vmlylpBPW3sq1pf6wCYLZML5ONYioe+t17ry1QnFbWUyp/WFgrvpAQ3Pq1128vr3o7KGBKcTNe47z3WATzNA9cy6mwQRD0hVn9w6mUQ639ayTfQq9uy/Huk+fP+u88mf2HtkMXHR+mLlTzZGMrDSodHarazvfcwxjjDDBmGAYb1lHdrINdVAGEzgM5/lzAFV7wlnvW7y9vHh4m4AI/QPnMD2Aqc6mo3MdaKj0uf/X//JvnylO3p6e4v3hMTbPr+b9J7K0W21jDZ//46TMFNClOXqXpMdwkbAQ5stTtHEhmUhz+PHhQYbe3t/i6fVFrTZ8dJqmyfU8Rtcz8dT703GcKRZkSHCOq1M3ro4dKXuhFVGYgWBQBD4938fL62M8PT1aQyMdjoumohZSPNE4TWY5wU9b4KJAvL68xMP9NzVObJwHDh8mKRgnDC0Og57GRTJcx4VL61QVgJUmDF1lkgvfHb6tIN1MUjgflMRsIbwoNXK5shlGiSJ92IrH0Uw9qkCjaeqJfuGFX4GoTAfYMOCh8jnhZSokLLMsTKPwvxeVRDxS0chALzbx/vYcT4/38fLy7IWKZSPdONcEmLmL0H4Si+ubmF9/iuslGqdlXEOvBCFE67J5i7e3J9FooD/yOtaSldCTa+TwxN5gJPtgFrj4uJTp2TidDmmfm0GsNE0SG+fURAVPbkAlTr5MCS8L20VEmwrpJrUOZJpSid+ZrHJvEl73pCbNTDQpcwGkZvRsMbIEyQgXM9NBm1YeFqWhonFavb7p7071AE4au3tPT68kbqcZYVPCEp+imL/H7z4MPFXhF40F9C/l3Lw5PJc1yT2HHgaq0qGwRKB/ZQE1H79cKN/en9U4MbFhRi/wToPkjoYC8/lM0+RBfxr9q6Gh/nLKEfUUY4tdGku8yihgf9ypYWLQwNSXGqinQNpFTMdQOacxIJwUWkOiicqGgvq13WkteKIzSkqEN2eeKwtynY2FnSgap19/+av4+usftfEtMA0gEynRZSFvOa0DEeG95U5DUPXppGyg1Xot84y7u7v46fe/i7u7T0JPyG56fX7Vs3q9WGggZLoJQa/YfaN7vBxkdlW6DDZomGiAQE3Qu53ZM5luHfieWwcnSlN1ySwpdEnUIoHcoHIbUfL4zkzjuD5cq//vn/4/et55jevltRpBNEFfvnyJ1/c3PfME+KpxWl6rsBVCUhk/oETmvOgesu5YVrY4Jx3d7oyiMSedmb8nymRa2ioEl+8sp0kQPorPScwyV6om+zRO0EaVBaKCmomf+eGexrrIl+sWWqbX13i8f1ATxbqvwEzWftGLuC58Z9BY7aWY5NAAyo21E/vYx/ZjG+f+OYaLsYJyB/MJizGGU8wl7jT0GU1maggoRPku5xyKtFGAKp6qiKvisd0U1Z8lld9qr7IybzUACrLMfb5BFgQXXQIy2S8gN9V0vHLotF+ngF/IQoveXftdUQRtEmSkpXPmWTXyJJMIh74JXe7SNF1RuDAFZnBCo4HBC2Y2O1v3ypDI7njnQFdG48QwkOmtGyd0g5fGyV9Yn0lSBEdOFEJXjVM1nhWGK4MfCbYviE4VkG5evXdfCvWkSavYzIKwzgJQTjFRbJ6kIlT0YNNhNcxPS2Obw2DwwqAIdkxGmWw2DTrlQp1znin6BRWqAp7vW01WIU7fI2aX81u6vza96jeISzVV7capaViKRkpBiKYrs3wk4Belku/qBt7FvxsCF7ipk+Ma5pCq3qtZY5nf1DhLpllT+/PW/5ZovrkfSc1O4xRrpyhkTcszepLUwYpzETX2X944FWJUjU1d06qX2AcVsSFKgxGY5hnI5qteo65jNbrfDSGycfpO29iym6/n2hTBdNNjr2whPkIs2ccDPWfph+xoLPRKO2s6vcH8EVvqMqS8XB80SUbsLp85zxzkA2mnr1fNiIDiI/n6OJvzCg1QmrQ0Q/ec6V2uUZmC2G3T19lNnBFDcvSo4cxGUaMntGxvahyaY4x0kulU9SfPMo0FxkdD0bttya5egEFoaphN96X+JIOV4eU5ZvOFGieFzCriCIlLDvybjKYMrM6Bs/cVaODW6YuqJyoojLeUfaQu25pAnt1LhEyZUkljjhFcSkrIcXp+uFdMDEyxPtmPAyzdHf9itoj1xnWNq4bv/OP/5j8/HwmdJEn35TV2r2+xR8O03sZ+vY3N6yreyStZQyvqKPwWG2BlqMxmsf/4iDfMIjjgyX1R88REc9BMP7eHXby8vQWRSrc/fIrFp1s1TlD0uuNBXI2G8YE1uMSAJEn1onckb4eGiS6YQxfqzDqeXx5k9fy+oku00wsLl4tYuiQEaOPpTM2TC/Q8jDIv5PXlWVAkhzcICxMrhi4UxOSizBYLFSpyB8t0c03JUjSqbjq54ExUZQMrsZpFpQWVKvOFwyy1X9q0meDkg8ymWIdpFep1g1TQq4k8R5+i7OjFwnWmoFDBg0X7Zq0CimKGyaxElMmdd0K0URM5JIk2gac9Bd9G1BmoelwPwZhnHzhrJu3YBEM1mtCEYoRxHcubn2K5vBVKwkF82KN7eY23t8dYv7+oGTPlgywqiyIRiEPdEs8VLUM2TkJLTPtv3PaEshw1286m0pNNTZrkzgJt1NkStqg3HUpWtRIbW8za3nAsLM1sqZzcCBmwKUuy+DJoLsPepGdiypn20TyoIA9CLbmXmWnEJsf6UKgdB7XyhBAhvosGNhmP9KzovvHnoDypT7IRiammoi/RAJX+R003xSSaGvK2yIHCdW6t1+c9eYDdjPZjDwwtxyPT9fi6oLGEGb++Qkm1lo9NkEwW84JDzQuifFNnxspyqqaToQX4iRtbmh5nLcktcLNS83TEcv581GuOhpOYjZcxmyw0ZGDjYlJDEWInPdaWETTuk+hlEwwkbNuqg67TjdUq0SkVZGe54Hz99Zf49qsNYeYYAuCoB786Nzc3xietD9ZbF5rR8Sy0G33OarsR8vvphx/i59/9Lm7u7oRWscnTlHJ/QJu4r8r/0oLDDYoG6uJYVVOncjhDQySdU4ZCfhAAyxqGbrheay8oK1aPVfw5oS5y77X60VYdD/H2inX9hzSaXAv+/P6f/6LnUgeVcpy60sd9+foloLXRMP30u5+1T7EXy5U0kUpPpUOuQnImErJuwTZUOPYioU2swcw7o+GTzovDm5/Z7rTXMIlDLyRq5AjzD8SzRufK0ZT9UcHFssvHXh1thbPIWJceqmzV8KrgOqAVw50QCt9KzRvDA5pmbNy5VmRrcfDOZ/MMOnZTynPUG/fidPURq8MqduddXE16MZiO1EAxc8MkYroAiSNDcCGKMSjkmQl+mr7UXtsuPC5T24vVdBVWVczIKyYn6RZCeyNr5zW1G6dkSjUvw56nMPDKjUkzoDIQKUqWhjGtAkt6p3YmlHQUIKKVKk/BwJS5NBQ00VBNaZxwZSXziMKDJnod+/1aZ4F++mwqdfcKvRqNE41YL84dhlcUsKPUDRrhBbQoK2UjVhcDGTeTPiOraNfnzsygLPUbenVzH5KMyHPXLogV2pyaW10PufnZml+IUzp+sWNIIq0CLB33Uh/EMyvJAUirUGprGk0VxhLfel43+h6S1mfX+dIK96118B0qlvelXdg366W9gLKBaqNR9f3rv3mQinLfNsmlcaqhSzVv7lMuqJXPwksm1cc5A7YZpCiGJRtdrTfrOGU4YtDo+0aPde3JoCdtqXNSnG02TmYQ2HSLz1y6O71WWnRbUwgfolgiproX2lRIQ10i1lRjSpVGRUY2TZErNKYZCicVtNChpplvRQk0/62oPInwVHPYHqDwv9v3tRp4/jusErGwdGNLV5aNE0MKrpgQuHZwrXVq1ejyt/v9VjSNX6oZOJQdvINr/VZekx7+KkpD9dtaz5weh4xzMcWyUDlT2atpMEJ20cKpcYPpk8iOQq+hzIneD0MBmvBZCK06o7yn1Dw819Rz7Nd2KPU/fHY0zXYdJL4F2QrD/X2saQNZERgAACAASURBVFYO1ApDnVuccwAUDsF2Y1LURA8C3AVW5JAlITROlYFF7WfatxpaGTekeypGM0JQsx4UldAURBnCpbsr9a81ThszRq6GDk9PWq+dbE3XqyEFmmTdj//t7/+ds0Tt0FkQPK9WsXl9i9Xru0TFm7f3WL+8xeZtFRQGFEMgT0w64SuibXjfuDtlg+GNJhNDXA6zddGOxomH6ObHzzFbLmKMYxL0MiwRhz0NiUGcuA0DhOYy+7GRAc9A94rJ0la6HBonOmRuOgVddaHaGOH9q9ifxmCIFiJT0bV5GKp7fn4SyiLePdAimhTmbAOjTXyv5e2ttFJM0mtD1bOYkLacWqKjybJMEVLY7cOCv2de7GS61ILQhHw606btQ8VhlJWZU5M4OzW5W9b0BM0Pk5Y0hKjcKdtNuokqpE3FN3S+nPAUXMn0nNVdvG4aG9A6dE44KkLVQ8ciqPx8UkHJhEB2z8CVClabxs3tz3G9vI3lcibqx273Hu+r51i/P8VmA8qCIQRCY4vtuXZAuos5erOlNAd9pr9yYnFBLr5u7s88yIKqNVm60oRYD6FoFBb0c02Zhtg4xPoTCjUhebL5JBTYELgn36WTsNNLOeycgWa5xjxUTF6Uc8PrudjlfumBSdtgi0WBoB3syC80ONKo0BjhWpZ8WsxTtpvU1OXkURb73W4sFnM1ujW9BIbWhldZGpklxDpR462NsswLKGgdBFtFFp9vC43puNd/58GmMcIxa715i+fmedmK0ormzuu5YyOVm6UmzXFGM1UWGjpZtF/KBlyFPEWGkS+ePRonWfefDmrWJuNZ/P7nvx6L2VL3ABRazROubseTKHsuZpiCObsItM3FgrtY5Kq7/Ye50QpJhQ63ifuvX/SLIo9mlM2a+4HwXXlE2jDtmifx5tVIwcLvq7UoB1D1iEG4ubuNW9EEWItTXVuFEDPBo/AR6mJtHkJRIcIJ0alYl3ud6cmaeLF2oOlxeHGosQbYFc7h11UDlmHUiSKo+NlBQ3CjXU5q7CP8mQwfdNhso7vaKxOKJokDRvblH1A937RngU7NFhaxgtLotTOrhWfB1ttdNXKgybIhl9mPDVeqEBPtgaZfJiQgTkbORI9AV5ecdiNO3Oux7NQ1AdVU1Qf/69u79J005Ayf7Arp54+miTXJ7gb121rLY6xgO7zgbPQhYxSuG05g7I/Pz1CI97aGhSaWOjEu/GjC2dGJ1W4V77tVdAadGM5GMZyP4yBv/KsYQn+lqZzPlc0B2o0R0annvcU9ySUEuBCPdsFrLYArLk33KQRdR9i9UnuI95FqaspcqH6mmp8ssaw3UQyDg4Ar50/1iWiepmJTqPlnEqlKFLw+D2ejqXr8JaOsTdRDaisbxKlzjKsebrE8azhjbmK/W2vIZecpimkKGM5tnlFWMufJID5ggPSwwoe2bqqeTHMK7cB4ggGKQmptvsC+Xd/7uwJQbmzZdPHdxSKwQVDRx/jZBo1Q7pOLQA0X0+C09Kb8EGteKEyeF7Yq9t7lpsPoAdcZa3w179j3txsnCuMmwN20nEJArCFx5s1Fh/F94PH3VD1P9RvOfXUF+bvWUYYYCwVwZX9pXHQhsnGiOZTBhbMCodUK5c28L1t7e+1VXpeHtxTKbvhMAzOqXGYjNsCofEM7NlbzJNQotSZHqLE0cGlyolVWrnUV6tuEv7oh8Lp3kS50gJyeyjkS6yIHSJxbnOOZE2eUyGipNJTK/yFPlDrAqIYbJ8eB8E8hmo43cafR0Ed/42ZZ68HFuK8n37VqBGoJnUN6Gf8ui+4c9omiTJGf1z5vm/YEGzJcnOGscTLqyfsWXY/XlRtiZosVE6ZQrLJsr+gR9k/rd93osr+iIX97fRSYUJlM1XgYgazBAjTpukaZ61buemoUrgRO8DNySrxCBw+9H9oemloP7KTd1JXlPtghU2ZxUL3TGMQDVkcC6L6kDonz4221Up28zRoIMyEG8jRlonPLrtweAbVOzPJCNgBFzxmxDG7dqLtm4LqKck6dljbvrA1qKUXL6DHLcFuo9TBnAIhk7EQg7krgAeej398DIb6tavc0d/Kzb0lCg0D9z3/vvzhr0UEFAwoDzUDk9b6K16eneP72Tfqn3QrXPW/mUJ2g7EHPoGhVsRrY1Q6V19RXsT3QRqc+nAXcOSv4Fic9OOYIeXsjU42wnMWOXBQTZS4ZykdPpYOZhzeThCn4JWZTs8bUzNqlssnE5YluGMgNO1ofMlDdQEH2mnJC83t9odhfxzs3FUiywzSVpouQV6iITCqXyoPhe+mZ5jBjWtA5xXbzLrEyeik0GRSWmlCz6YuaZ4rJz7//17W4K7uiyU1QWegbpEK2cVrKU1k3ijuPyYAbDP0qfm2GxTIZ5sZqk2FDSovyynkq1ITm1ZuSQ1uVUXM4yFmE7Bmuiyh2OtSYHCQtptORZmwyvY7R5CZm19exXBpxWq+f4+X5W6zW6M0oFM3R3Uk7BCVoFsvlp7i5/Zxag3F0MjBYmw/FXNpidvNzXT4Dj58LnMPxFHuJ7fuJNtgVqQnrE0WBnC1PGDTZZGOVKNxQsRyDcqOUEbA2HWvGWAearHc7tp/XhHGgtW4Uq8J280BkA8H2WROWvREv9CUUxwmlCx2SjbfzpdQ84yQ5mThv53CIyXTiwF2haGwMqX3RhuC8AP6RGYFc+uy2ZRcjH3xc69eVJ/PDkRs+NA3HI3aidiIzJXVjxEsOmRQPQ61PfuGEd/qwOxb/yODjA/t71i3PENfPBzY6OAp3rM1VrOQBBxJ9d/NZjXKF3/oA4hrzHcyz9j/e2E0r8WSJ5lX7UFL29Lc0YTvqGXvGhXC1cj4DVEl0VmlPjP6Re+DwYKxkOTC62ig327WMGHgjnu85Q5G7T2riuScy3VAA+D66DGn0vLFfdRWwih2+ihqKE+n07B5aNCoaJhUaFGs0tXLBhP6GrSt7VyYNlP2tzBPcmLSDZuUsmYHemi7y/d/57gT2veveqaHo+nvRULAP850rEJk1zOVE8yhEMnV3mrRt1o3xAogTxQLXRUgo16bXV9PEoSJePE0UBc05rIXKsGLWOYi+TB80/bMVMXRItHt8Xvb027tb69wyD49gbRDp0pnyO98Lt0b2eTYe0FnuCQMr/nl8etJnYP/VEK5ziquBDSlAOfmyuLVyoELfI+6CIVyn341DYNV/0hkzv1nG7edPQhp7k7F85ZRzhaNnhlp63Vl/I0F4BpZnQJ0LB4W6n8Sc4OdBIz2kcuFbVB/tXEXVSmMgaSKzObetOHuTm3P2ISdAUCC7yOR1PcFP23IeFKEuLRpKBkIKycw1KWMP0XUpih3ITf5Vt8N6o5Gn2aIY5Bxl8ME9dqj2QHa+/TjsaO5BJxmyjCM6vF6FgnvY5+yqSy4P340CpqazZoPV6WszDReXZZTE96/QWUdTVL5LOZpRtIpiJydNHB1NaW8X7i5wL+igaaqtoNQazsk4wgWo7bQ9UPDZbSMJ6aiapsDNG/9QLFl4f3mfNq2sjVjU/laDUD5/ZQ5q30v9m5vLKrbLajqrTpYadNI+zZP7AeUq6ux36LbpnNZRVhxHmTDpzIKNEX7++Hk5lmWRrFqpaZz8uj5bKp+smB7OyazC2dR1I8ht+pgQVJ23djH05uWBA/u6TKK8dNNcxk3F/rgNtCban7MBzHIto0syaw0aarev4VtlbDrGxFo/NU/VLOdZrCY4v7sHHI5QsC7QeUFt2iMDt3qt+j58p2J8aB2wDkEkNCWxoZQZPewLrq+4L9bNJVWPWjApZdZ18xn8jwYuChi+mEnUUA7HVw3zsz4sxM8NEs537xogyyynnDBTzqHGUqZaHnpSJ4Hkq+lUA2Z0qJo2hxpbt23HulbTJ1fO1GBxZoHyjGyuxDWWJp1n1yFxDaWt0Wgfj/H+vootKJYGQuwbHoYIzUlfAplbCClyjeDGyVRQzoCi33LfnJ94oc/pGkkj7fWrIXQNJooii8P3BjMookTeHMbOABPDNJ0//MUr1YpFz+fzzRUPQ66XhzbaJ0eD6Pzlf/tfnWU/+XGODocojQo0DTQVz0/x+PVrPH75EquXlzhposrzDNfTjhUDOVlYOO2g1GH0QJwQ+KYIF1SJA4+mCvtxnRJsUoMr5XEwycVP3qF7LGzFhlqAl65ierCy8BdMCk1BMONehUpNQkQX5L17TMr4Wm6aTiBTiOXXb7LgRpyPIJtp7hZaGjcDDddoLAMEkJXF9aeYzG9sCaqiGzoiznm7eHn6Fq8vj2reKEqZnDRdruwzR0Ku/saf/Zu6PjyYdZ0UlJu0PzuPmCKg3CAVYjnh9GNuK1m+c/r2qwkUCuWqjAXsDdLUIh3mQpkM+cslzmew7i0LWE3Dx0e8Pj/Fw7dvys7h+hIapoJ8C5Vvpf89ny+U39TpkbuFqxnC+1OsN6/x8nofq9WzbOPZZGlw9gcLjUHbbj/9FDe3P8R4soi4GsapAxzK6uH7kNtziCvCRnFI5CBP2oS6f4zFPpgo4myHAH0ixAb0Tdlc5b6UdDxxZSl6WItCoGynyoNAEesN2rlKV10mpLbUxG6bwpKNE+hXG3KhVcmbh6ZKUS5UiYMoaWdsrDxY/FzZWfM8MWFRJlByo2sDZPM27OwpCscSOjIjkaZt8T3KkESGEiBaFLHQ5zj0BEs7z4QGDRqsgnFl18vmw6aNsQEW5O9qcqS5UdNh/i5uk9OJQ5yhQfS6FMPoEhFqci8JXuUx5fDiYEhr82qcVuuGNsF3o9GbynFxIrqcxd9sNnbKMjfbzZPzENKdMAezzq648PVrU+e7Q3t7ecHOeq3vIF0Y9MARTnfc86Qp9nlOeT8ylWgwoJxujCBRYKAlYyhy9ymm82s12Zo8ImaliYcWzD7BoccUjmkYDpI8KzpN/SwJbajpp9WtorZ1iVHQrMPf9YgtVg5CdUCqYTbSwt8x68iuPyrkWBes/0RJj89b7U8gMvwd0V0JwM7JM9er9IOsD5oWPiaNjc0beO0Po+K7rZpS1hr7MNdRduulv0Rfx7O7w9wlxbpZUFLci2wjlzaoevMYDyfNlBpaKbRnkD2Qa14XZ1UGA3bi08aj9HY1mR9nZZkRFMz1ISgYOl4VozS4PLM0TqwLIbTdiB1Ffves5hW7fNN9rXHR+mc9DPr6rG/b93jbrqI76Mbidhmff/4x7n78HONrgnJx7CtEkX3XdF6GEQq8LqvmWpM6exx7oCKYdwP1TNQFJkVpB6RVTcF20ZWUXldueom2UNZ+qBnxoc+e5OEY18hT4BJjO0+usuY8cDOtxaYOMqnB/ZN9/YowTNN1ywiI19avPEtKKK1iHA1xYMHfi/4Vjpy9OB5wt6QOpngBdaJxyiYzzyntq6JM24CHG1TFTiFNhcDVvzcUxCzAXfCZ0mfqVQWhm1pahiY1mGq/XjUrWYMm6pcIR50LSftqhhSNrbSHWUJUN2aLNI2T0Hw/tNU4mdp3afLMKqHY9VnrvtlovQtihizpBJs0YpleZXNtnbMRqxLtm0aVCaXsL91zfFwxLPBn8cCT9WG9inSIKVEofW01EmpSGY5+2EymoZ991zilVieRcK23HOTqXiTdSnrW/E56/aSX6pHOoZGHBheTAyOHvjOKNyknXP2MG3dqKOjj3p/R4eW7lI5NRPGkCRIufurEZmtkUQMnfY4LldzUZDeEGqL9JtSba9XjbFTTZJp8GYNocCQKMY2AkVSttcyEVB4jFGdqS5mBpfEB9zilEdRdpp17D6VxUm169JlNjSY9DohIfi9TbHMdyBDKDX/tw7yeaGiqP6uxtTaJppPGic9mBDMHE1pnNLdGcIoqD/LD9+L9uTcaMCjouZBK0O+ka1Jb6jt6GCTqLAiaGifX8WVOxbCDvbiGN6rDk96v75PW4Wjn7fR7FEOGElf5cLAYiFHJGlYILJ8pc+P4d5q+okxyXnNv0HeXHpK91SYRSW1O7KFcTkuHxn2hcXpHg85zD8tIempfW2pN1fCZdcXAUFpsmUR4XTFAlEnT//IP/u5ZExom+lxYPg6L57CXo9XL/X08fPlVyNP2baXCYIglqf4OCNTABzpfhIKYRoh/H+G6RYBpTwcak7/hZKQcJzYDgUqyJ7VzDMYMPGBGbfg9MyASmqtUCePJaceoQDcOZJoab2Di4VM09IY6EF3gYnaxi/1uFZvVWzw/fouX1xfBdKYe7b3IFG5FABbaj9u4vv0hFjefVAR2JLJloX3E+v057r/9KnMFtgZEtnKjY2PT5gJFD+H2bfzZ3/y33DgJEcrwV91JW+SKciAnEE8i8mt4GpdTiZxN+AarkXQBwlIX1SenWs2kTWds8qTzGtPU0oZxWNi61cJZqDLK8VqvdYBTcPEh6MopbnifpcTnd5Qmao4Hg250e4gB38LmA8+ifmhiLgohzTsC9Ju4+/xzLG9+iOFoGufOIE5dO+Ux2Sex/oy4G5OPo60imUC5aO5IF7Pn4e5iaTmJ2WzhqbSoRYakXbcaEZA4XdlEvqZqOpLKQXPsg9AOX4MeRaenLGw+TB7rIJKQsvIb0jGRTdq6owyHhI623mrNAelyf3kw2Syr8OQ1hDbmmhQt7cMQM4Xh09OTaEXz5bVoVzwHduOxFqUm4No8tiCrhNbZzpfX5PsQUMukX+YQmrgwfMhp8ocztdhgKZ65XqbITdQwTSczNTw0G4PBLHpd5/Q4lC6zXhgpgU4KTUQ0SiDqmxsx1l/y3Z0lMVZBrQRz8bJtEMC9lI13GS1Q9GaIossMH7Q1TeMjFJ9d3313iNVqnXbsHHLWug1khuKDkE2TAQwbSwfa4ZGQZw81RGfi9bXpz2K2vJHW7gwiKUr6SWgTTdMRUex241wsGpDpxM5WHIv5GmqkNCmErtfxfpkGESBO+vw0T2kPrZKKe6+9KAOAM7jU1YWHHDXdrGn14QVqAUnnz0KwaBiLxoaolwYMK3noizRkNC9CnKQvcvEkSi+HOHREQshxQgJxSu1EBZ0rhy/1Ahb7p+2tqJqhPRJEVNl9WL33BrovPCvs/W6OnT6/Fsp3SMr0RM/rmYEADammfCD/prMyUAKFZc+Eqqew9E5HjoaYd3COQAuHarljPZ9cALD2NMFFB4hmDNoujW2vG/uPfTzhCrV+jeh3YnaziLsfPsmYaHqzjOFiJhof9tpGE9O+tlLic5JdKBNfDkqK6bG+qQ1iYCVIIqXJI9OCvpgLyAiiGqe83WDtB96vQZxSRJ/NUFGecnyvxkQFe1E/c3gkYweez7x37A/KOctGnObJIdyVaeTzQwU/TWxGcLBwGGcpyD01L3apE0/ehaQ2mNxrocBx/mqab8RIiFD+KuRGTVPj9NgKts1QUxXBNMIwBjQsswGSiyUjTirgMkS0GiUNQvI1fP75+nnQmBNknSNZIKarWxNGmkg+6Lpos+Wql8M0FZfpmFc08DoTRN/Ovbx0I83nyjObxqmuRVHWGgpV44BWQbppTJQaFW0JDLDiGB/sPPksyuyjMhxBlNKJtCHIZbNt5OMYp4Mtmc2aSLZKYwTCPnmh1MkcBI1U0cJyYu+hhP+p7+NGOPVRDTWuKJjJHGgaJ5tkObLCjdOZxukDmt7WKDSuxpmvVu/jz019o003tnskBBlXotfzcFP3PnPPdF5mcyxUOtEaa1M5H0AUUjOMUy1U84Yan9q3dCausGlpkdMBVQHqorUnvQ9zkgwhLtoq9Yft8SnKzdrx/pHmEonM8dw3MpLU9NX3YM+WEVW653molmwTaSsdcC8nZGn0HSXgdZYNrR4BBrDojaHgsVdbn136MG6sngf9yvWaUVS+wxftFc8Iz7oaB1ycU/MqNzuawTwP+Tndb30OCkHTcT0QNouK4aCckfl7/phurtNhT0ysRK/5j0ZX/bMMarjzYvgkAkwNR+yC14rXqczXGt2h13kxKrZrZ0Qir4CNoXNMjB+8Dqq+wHI9g4WVj2nUm1pAjdM//od/9ywaDQcP6EW65FCgH7YbIU1P34w6vT29xPlwiD5FvgTxJ4U/clBLk4HQiykt2iLZIvdkWdwf2TYYqh7dqmDoq2ySeKCZbNPR9bPYpdDKxkkbfAqdbTyXQsWk8FH881k4ODRVYBMmCIv8DmgXMlTgIm1ivwWme4nHh68yRGDTNO3Ffv2a9F/Zb56if768E11PtK0e0wwKon28PD/E0+NXaYS4adCXaMDsWuWpPnST5c1N/I0/+zeaRVAOIp5OJUqU9ubmVLvjz5XkjlrTzLStVPHliTWFWE/0g54n3AX3pr22uONJSaCYYBLLtWQT4JcP/5Oss2meKDIpDthsuKY0lTRPfBzcU2az6/g45QGK1V9AyXsXTQ990+GIjbkTqkGHrvrjWFzfxt3nnxSe2++PIeVFp280gsbpRFjubhWHzXvstu9x3BNGCh+dz/kRmx1jz56d/JZ3KvZFEWKzS/tap6eb0yo6Xk7tHGTra8rGIvdEDmL9HI0T39WTYNt9O8i2HrDizMvVirt11RM9VeGNmhphZLDRwVTOi3JYS/TTE6IM2xRYQaPjz8EGzM9BeaMgnyzIHZtqEy6Ra2XYCNpP62tTUt2sAFXzHqCC0NHII3OInfUL0HBw0RMlYg/6tNNGMsbcBUt50CaKxysc3FhpFn1bYEyR5GbJTYcpJbwO6A+NE88M16HMOWicpiAR2M3r+znzzMiTN/66pjrIUn+gIMp6vjUE8HRfhUnaz8o1T7oY/5l0JmnB68948MbGpB2R+6kXx90htEHiHCa79ES5oSliGkPGTw/DA6OIDEZU2Gez1bnqxwAONiGs6IFEN85NOTd4hTUnEkGXBAJcbmlcUSgJ0no0Gj5HFej5LQ1ICkB0oGACQuOd49rTylbwuIDC86bJoHmiUuW+03igN1rMFyqOMSVhfcuw5OTD17Qa5z5xmIhODc1Cesgq7nzYyhgjIxs0vQWFB4k6fwiRJQyZtchzgIMbaCdcfN4PyqemwT0OSYxJ1nofBkgUEF3BxwflZ+g5ga6R9C7okphe/PjDjy4CMAWBZrnbKp8KFyYQrN1xFxu0rSxY5QyORDGENmvHSxDbfRzOx3jbvMf6sBXiNCH64noW48UsRst5jG+WMb+5iYkMNbDUxwiGJsY0PYu5XY6KZgR/Xs2D5qpGvHM67DmzG6dqKvhXnUa5nxvNKi2P/2xPBhxFlOhjfl3vF27M5CKeFStotxDvMifSX3Fgk5+XLKiFSJsyp2IGd72kMOmZSqdEaYKbMFHnNUkrwwdmjednEOIseqD1QUWU0GSd6bEKOMc5UKA1VtKJrGSlrOtgbVAOhCp6Iyf3Rgmsh1PzLVtm2277PPSRqH23RZezbuQSlmpKlunmNkayeUENwhrEJDOxeBYppmQ4ou+Qtuecl4qOuGSW6fbUOshz5aKvST0PnzObUWjzhbrov2XjoT0zzQL0XRLZ0WsVJV+NExl9HgyLAq5bc1kj1hA7S60GM34TfwZbOvu+qZDMwUZjICBkIKnS+mxFZTRyVIUqNPn6pxCtMv3QvckGthl653NRPyPaq5CLei8PuTWIO0JN51zGFt9NtW+1XTm5B266emqcoKXzN8RWaD67aaqOKDECVWeSUQIzejRYk/YXwwIjTmUqwnvJ/VQU18weS4RPtHr2a7kyYr1tnq6eaZlHdQ0EpKGBng0xC0wDozi3+U7uIWL/mFFisytTQAttque0TDNqgKLnJ23dZcYhup017nKsS1dJ011TJ0Y4O+ZoHTTKfCYbKvh6XNk4jWmgECbTkzUoyc9jN0cbkimonpoT9+qJswkFBAi5t16W87CowpypHkSb2slAWANBGRhhKnVujMzktppDgarhrGFMi/UMhWdlSIKihtDMgDISYQhevYHNY3I4q8xNN4AM6zS4xExmj3ZqqzNTZl5yTd7rnnCWQXeX+ZZ0zTbnKMSJeq/zv//5f322f7xvjHoaoU7w9g+x36zVPD1j3/30ZMoerksEKCpM1N0mF4zgqOnsWo2TgvIq8I6NXA5ggxgg6hXk1Y9zt6Nmgw3YyJQbLKZqFBxGghMK1429POx8eVuNWi/iqYXtCTEzEFVPeRNGz0CdKM5BiR4evij8yovbDxHduCFaDC4mMZsToIiWB2MEQh7RVIA4hF7j5flehaQbJ7tP6QFD/zUax3yOFugmfv7Dv5a0q+Tcajc1haltYKBJXx622qBSlF8TBKFSyefluxdFgwfAi9Y0Euc72ZWEhefrDlWy5+YiHwJTD09N103DwmuaCmATDQocPq1NGYZi2uhB7vIeTKDfYrV5jd1+pevPewvqhLYxgB96G7d3P+p3NU4dGmkHn+HEdCQ4d/US76/PsUlXvspawJ1lj6ZuMI7bTz/E7e3nGAzG2rRAOpsJWdok893rodN+DpJZxgwtWF6HPO5yHJIaUNhdCWRC7j9QmyieZX2ZyJM2zYGm/fwCWWF9b3cUcBXM6CA4bfpV+NLIiY9+mfyzydHoaiLGeuL+QDHC0S0njso6kTA2p4WNKJji3s1DWTizhmmabNwANQ8hpsWdoEYSRysR3NMmNoXFYqnGCe0a5dh+xyFmlI/DRrSFHpMeN2KyPc4AOVxpaJxY6wM1kkZTuSZQXClmqwjCcNkoq52+tLmriHSxY01cTpZFV0Jr40PRRUlqTfIwMNgMddOHkXQduQegeeGzExZ9hdxoQ54WHHAaETZpjZSjy2ExGMcV4XYjDGTGLpLgimsI4+mT0XOGQQyArrRX6VfSYXnvKkjUPCV1VkYnSSWhcWJNFg2GA8raOE/SjRa7GeOAgs4gOmlO0D/WbghokrhOFF3cd+gFr8/PcgSElreYzXRIbd6hMoZoDOyd/IwOnywC+Z2BljSRGmxdgl7dNGVjmnQL6UG4phj3SEgP/ZSF0ondZh+vzy86bLjnP/30s1BIXEm5FyDwms5haMHn+DjFAJoaRcWeYWnmPQAAIABJREFULCsQZvSZnhyCnFqHaNoiZwJnA7qlm9tbUQzhydOQ2SHMDSLsB/ZwniuKZrRWx/MhNnDq4xiD8UCvwa/BbBz9xTTGd0uhT5iEcFbU4Q/KCGJe18z7sRHXymQTUTORfxVsTFHFT0GHYQdT/p17nwk3Dfpvapo1S3vOPjYihbsmyasGLRQVTINpwzPLr3PqxBUFGy+e8RQKsA03dkYlsnHHVlwaSJvlCCpl7aEVZQAhRL1ML5zZpE+rholBBIM16HuYGlEkQtHJZwjabgr+yxzD4eQ+h6R5U5GcTYvoOvnZVOgzbPGa0jS6ybYyYiVUtjRKKhSzGZGo3o2Tnv0mWLQcuTL/hQKtZWDgQtnNh/ZmIX8Mc1zgung2nap0l0bAkgGSAeUqjfO72WGXS1p08d9qlAhfTD2POy43BEUVbDsjNtSg780mSosj7XQ+lxT/RWnW4FRhpNnQJ22u9hPWrcPsq3Eyjaxp9qqQT72SBs7aK5LpIyoy+1Lb3Y37xb32SZfdXP63lArkM1zFjHXavu5FmbKNNlRmai+YQDaVaho0MWmsRRO1jMzFDwagld3jvasaYQ2G0g1VqJMaYJomm4r4HCWGxG2Izw2vC9vWUxS7ibGLr2tBDexSS+6muRf9jpFRNWkaMFpi4klHybxAOZ2VCTNAxhxCCPPvCyjwPvx942SKHGvcdZqHDZIGIAVJqiX3kSE32lCZLmyoVayrFzqa9vK+hn0NXHgt1jqvTy2jMxtdEVr71M2LPl5siapbMpydPZankddjjxdVj1qdZ6nOEer41N3CiCk9Ii/Kuaa8qT66de+R0kVJk0/kkHXcNjeCbJ0asmROOdvP98dUWOvXVbNn3d8wArJx4uz2kMI6MlhFpssf1DhxrjKUJMdJ2t6z2UNIU1TzZuNUCLPWCYZUIE7/xz/6e2dNeDQF9IUT4sUmSgFBY7PdSu/0/vIcz/f3ovCR9QTyxN/nTbnoi8V13C4JM5wLfUr+TTrMEDzYkxiMA0bNTf8qdhTpCL56WIE7yJWixUhjuujkpKW6b3F4U8DmB89NFA8KX0qhb90eGbrmPqtwZSGDOL3G4+NXmSJgiCCeIzdLolwjA1CZQIwo2pHrSDfTiZhNx7FcYC+9U4Du+/urbU1xrdI0xNom6GSYS5B1tfz02a5JEuqZfid6iP+HfinlWJuxN7mi79Gda7gJxEoHnQJVFTnK+snDL3UUzmu6TOu4pgoJhTY5cjHldOq0DOcAzEJO9DIaiG3Zs7oZNs+ea8gKL7Ev3HaKmFf9AuE4d0zb4JwGWkcfMpvfxPIWF7PbGAynKlAcsMjTeRQKuHp9ipdHQnifY79dW0gpfQbUwq50Z6BNeg2sptEG7PnchFk6YFS5HIihk1MrSlXLir0mJk0mD8gLvHUVKjRo3ry9me+l05CAUCGsnjYxnaFIVVDtFIrbOAj5pugQja9Hc22urnQrHMya8tCUW8wrFGBr+hUb3PL2RghsRYkjZmczUegabkrltKdsJyMVytzB8jk3Xg4hmlxMIFiPfHaJRk9OAddEmCspHvBAGWy4HCprSeGIndjtWP81dWTNUNy4cWIayDUxWgayulbxyverxolNBucznpc6gCimrjo22QDFFQVXh3AhqDxXPjxFPc2BNgJckI5CqLjJ5bgj04bU31TjUk5GgvlZ/9tt9FjTFNCYBmAocMWEiv2nH13CUPk8vUEMp4sYjKfZuBy0HvqVr8YelIWu8tWYMmuj9oErGoUOqRzEi9fgolqOadlsVQyAtrDUEDnI1cW4ppjQLtWYOhbBzpjn2Lx4GMP61eHAQdvtimaA7gnNF03SCH1d2uBzXTi0VHCUEFl0KCP6nqL5QLGmqOhCx8ZswhPHcsW6WMNqDYqdwDrex+ptpQOZBub27pPQMYKRp9CxGULkVFH6r8NHcEwPcKPElIbG7+3dhimYpJxO8S/++IsOUpnxQFtlGHblEG4aJ84JUChRpqKr3C2QV/Z/igfek7WJw+QKumAcYzgeGnGiYbqeRW8xif71NGY3y1gsl4paEGVP9zsnmjm00sGck2QX3I2tamohssBij6Q5hebDuIIzIRsnXrNxZqywS3ofprCaUpbhTE7NssqG8qn5NtscffxHRI+9huf06HgK2RFj/iCaEwVhOtPZ7NzxGdDeseg+gtqilUxTHVF7eE/+3AHg0NDPaJ4+GCKRt4aLFHoDUDgaJ/aS3OeljyqaovOjOH9YU0UFKvG90LGc2IqZknShi15G5WLTeFmzkUieS10/ZxkgblTe7JMaKLoA89mmhiwRJ7lD5vOq4rntyMY0XfuPkTAXtmYY1HcQwkGRlreHz2DL7wsV04hHcaQ0RYkzv9SMGo3QOZ91QIMCuUxukMmGhpfIE2e8Jv2a5FPc+3MIIchm3tS6VDnl3urBHZQo6Of+x7Qra0x9n9p08DJccc1WRhQMBWm0TZ64CP+/N+dIQ4mWy10V+9VIu9FwbWNE1dlPapxA2VshxGJ4dNzw8Gyb0t0PljsFtaQY0MSShqdmL0NruVaOETFKYJ1S9q2YraihrvBoF/My8BEqRn1WhbnZR9zSssh2wwrtfpixNFXYX17f6JuvNjWnnH9pCpOJovukcyR1mon8mPZbGjbfJzuvZpBsmjnYjIfaB4XklRBl6k4PEv3c6XkQKpZfnOaXXMHNRnERfClcsWWiNhw7bgc2DMNlIohA7pU1YEmM9FbFhKA+TqoaiAxaVOIdOnIf9lCx9FymxKZ2sRqnjHjxVN/5bB5IGPg4iL5JzYGJxEWjXwM4WFMarqBRzyZfTxbMhXLPLsIW1wL6Xg4W+N5i5OwcpIu5HFEY7y+vqsdocLl21DE4cxdwIf1VZokJldZgeRCd//Mv/sG54Dg5g9TNTzpCV78f5Kq3fnuJt+fneH54iNXLqxGKj4/YkIVyPErge7f8HPPZUs0HxWQ1CZ68hrpUsj7g2dN1H0TtOos6Av+eSag62FxkpkdccgHULKRrTBVz3GwWFF+ILw2ydcIhwxFhOUmz+QBhXy8vDyrUSQ5WIBboihC3zB5CBzKeRK8/0gMrfcxhH7PZJH764ZMCfp+fH+NZIbwp9tYEaKCiejG/VtNE2BcBv7WR5CPliULSHESPSvMI32RvFtY9AYH60DNVhEciXWSysCk6B19T7ilp8akDrGmcRrLhtfmEnXkaPVQacNB4yn2LTJXDXguORkB2xvz9A0Q7m2RQlB8OPIhunLbkgZyOohaYtsKiHcZoMpc2isZnMsWe2BuzrTjtsvX2/JjpzdwLqG8hxE/ubIQu9hGZz2M8ncdwOJHz03F7iu3abjwsbLse2VZck1cdWs3Vtr4mtUMlIh1r2uLT0JMvO8l5fTzJyU2oU9L7KFBpnHiwoNWh2cKml4BI6S209sZqaBroPTN9StDKSgaZBDLmXkJDQvNntyzz0JVXRYGPiURuqNV4yUyCyY90JfkAo7HbQed6kk0/yJPoXjnvFj0OIWZadXMtEffT+NH4sP4w32CtybxEtqQcXnb6gYduEapF1GoylSbuYGOtkyE0vZnDMpWDIMxaDRNoBCiyhbZuABuOvCblPgzswuTcISNADCTMZ3YgZblN2miCG1yFrNanqIS72L2/RxdnUOIPDvuk2BraZ1/oDIbx0bmK49UgBrOFUCeqRmnEcM3JBgMaH42T6SjeFFU2Ssd3sXDV56BQSzc9mmVPr22IUy5frEuQFzZpNmwOPJpsgne53+yJapBKDBwRqxdnTPGz/B0Zl4BWbHcyc2EtqEnrdE07IIMvDz5emz1Mdv5nB4RfmiYXG173DvjlGtKIMBgQDSRDRJ3TZNdS7TEatBjhhvohwxIiKjLMmINFdELE7WlgIF0fwx+mKjyLeR14FvhMOFmyLr7ef9VzO5kRJzGR+QIoE9eEZkzGD0kJ4fMwMcXRib0AxIrnV+sAndVupf2gPx7EeDqO6WIWU9xAp8P4GF5FfzIUqwCXxRHfGS2A0x412NP5I1OQpCMpuDULUKHq6aonWhU1VVf5UEdpU85xkAtgBu5q+JTTbml+cmZWhXpO8ItpxbYEuqTG6SPi6uhf/Y+Ofu+oimSoacdZF8oZ8k1DpFmJSaMaNB0psNg7MmdFU/RsVIRIpfv1FfeS+40hwDZ6PfZXUCfHgXS7FNx2WqshlQpiNTRYN3v4yJnNmuIssi7ItuDNUCgLPDdQF1MBm7yk+2CGZ5bGK1uMC2LiTI/GBa8Kt9Kxeo+5uA2WPsnW0K2sI6bbiR77c3t/UTZO1hrav9IcQlPnLMqLi2c9TDlz1TzUtMGmoWo0WR5G6vPp/+e6SHTTzZMRLDlbZoxD7UvZZel0M1XP17CQigbJ7kRs9qts+Ny8FYXLBlIephmhwdyH7DU0f76Plj6YjaC1ksihisdETvTJW9Q4IQit0N9iDQQU/WJhJKul8nnM+HGIeDFtXHRjVpKNE4YlohLzmW0mUGiAhoyZRwfVWQMODY0yCLhFgaRMLw2U9j+MHGRl79gI3fNcA+qD695omuUyEsOUMu8ywmRkSo1oDlk0aoalocYQKiiD/XRRxQQtz7pq0t2gmVKqWqWRFnho6/PQrspiFR0w0yotop9fD07K/VfYappQecDFmQMqz2sx2Mf0AI3zdDzVuaKzCcrays6nGpijtUKCogzLpNqi1SJoPodZZ66/0Bm7/Kr8SyRZ9vj896Tqqa7FpTZpv0brPKyhpiyXVwZk7kXsf+Bf9kroMPDrhqVAMgDLximt65MT1dKIVz0Deu/BtWzI398kUXmnzluTP2qDKRpKaiVLd87SgMtpOV9fLqjsH//kf/rvzxJkijLnKb4vGoYR6J7I2TnFgYLv/U3mCo/fvsXDl6+iwvD3WBxcZLROy9kylnNckhZqnkS7OH6I5sEhDbIiARZQHxkDqrN7McLtaTRyEckkScUjNIbi3LqQa1Axve7R3eOejd4OU+JecnHJARJy5UUsWgNTjsMmVqvXWMsk4kG0LBlEbLl4WWSqeOLhhPI39A2FkjLsxw+fP8V8PlWQFuYJzl9xgcf7U5gC9VGc0pWTNaJMikxFrqIatxquB4tJRW0/ocF03xPdSaYUbEaalTQbrnip2RhYhGcBXXHDWXSyAU6rYibtZ2l+DG8Kqs7myQ6F/sUDIptGCuMMF9PknD+nuGZ6oenDRpomcpyMOqF52blxyekryFIP57Y5+qRb5TixCIFq/X7W3uBM+AQN9PXFxhBxluAdHQ7TYEKMuabDEY5ioxj0J3Hc4soFsrIR1Ud5Aj07SxU1jWtQM8vGPlWZwvwf06ma3AtlfcBx3SgQ7dv9Fz1Qtrp3IczmovwBLOsxDRhNonM1ju6VA9z4bgpRTdOGoug5J+hDRR5NyoawNRCswUDXe3ZzrYLQkz5fPzUvBUXnvZJ9aDruCFXIAxMkdbt6dZDxK9QprqFRFnGLs5ix3ShFqo0huJbDATxeu/np2tIo96DJWnzKZsY1IfSWa110TJ41fs6Nl7m/UAAJyyw3PdNa+o2turjj2Tj5PKpCI0djQk/RZNAMWNcFTYTpI5/bKJ4LDaWCC3UoLZTvtQYg7+9xen2J49tLxHEXA3RsXdOM1Dj1B/GBe9h4Gr3xPK7GE31ulQkg4UnvgGoKclqPWjVNKtxrsstQJxs47qkQxr2zijT9o3ES/dOaFaarz8/P8ZRmLKCYv//d73XdOSxExyuLdbR5O7sQqXFSyDPOd+xF3m/FRxfCZQSeQ2+zAlV3wUQTxL6BhqWK69Jy8LNy1YN6B61v70wyhl+ma7g59D5hxIt1t91A4SW5nvWEhpRn2Y05ey9Fge3fjZxpTdM40eturXGCfljZd34Ge9rDldMR55gvZkKDKPBe39/1WovldUyvFypw5ILGmmVdREcN49Pjk9a+bKvR56H9QZc67EW3b4oizVKMerEDHWdAM53G7afPMV/e2AWWZ4riUVx8F1Gm4Zn6y+dgpRGwe6RRSgsVNUhqnMJNE7+zTlqNkzxIsjPKgWv0MvhW1Kc0A7ITpVseEKZqmno0TseI3vEcHagUwN1FJU4hvViEyn3zPeHZwbyJ5+iwKxtrN70awigfzqYyoE29q1P0+vzivzEc4Rw4Ru+KaTbrzWeph1DJeEj7XyiOpUvS051IjwYsQ7MdilFR2gfrT0qT4aFtuY+WNbGQjjSI+C3VzA2fReDtZsioRqEspvCJ8pgU4WrONMzIKb7YLelWCMpSiJJCNmW2YvqwmtpWAGydwyXFKi0YGtFCEYqrV6iLf090qww1mr3MFOWmcdrYJKDyatyYlGUziHWrccrPJ60KsQVHkMOUPBRfMHfeisGQw2miCLB9eG+eRQ/csGxnnRi1a9/zQnO8n6SLXaI/QqyT8qbsJfz7kSbkulADULmaMlJgHbqxLtRExg483xUX0MFQyZ/JRlvOhxOVGvOeot1VU5fPlHVjaSiGJXmakcgplGD2bJw1KCmmiFhGvg9GChMpktbQ0SJFU7ReKy3XjVNlE5XZW8qBcv6jjZ0c71GaHt2fRPhtZGbzILGYSnsnvaLRXJnAiAbVjc7JhlXoPFm77KuSAqhJA5E6KfLh8ZH4ndfMnRzH7e2tDHcYdlLTsAdzdhHLoexU1f7HOMAqSE1qocfcN+4R2tXJfBYn6OO49Mqym1rVa5Pzwm6YBMmbUq89mL+nPaMYxKBNhLO7cXKtfBnCq2nCnZvncAI9kFoWxlrGGKUDLfWZDWZyYJIU+KJuykOAoadq3I0G5DRP77jBKpwd7RM64p6uiZmv1EWY37lOMvUzmWH/9C//B9mR73kw+NLpTGF6G80GoudTHLC0JXV3vYrnh/v4+ssv4gY6H8kLB5vyyWAS88kslvOliikOV2DH9/e1FoIoTWqaKNLcHNAkSbBMIK4Es2g8LCC3TXmGeInbbD6ygzSdo6Pkb4wNoPnI6rPjdHiJ+NnAbPF6pY3fqALGDiALZDFByyrhmI0oPEWjcaJA9uTqQ0X/zXIpS2wWPotUCE2KByk+EcfzC82HCokrQ504iVCAmDpAYKlNKejILUyE5uVJCtfFFARgePjqtoltnE/yoPQDWMJuT6w1QVY6NWJ5B8OKgqLT2uI/XZMMaKspgQ4NHaZ+cPk7LtZMPeuAnuBytwOBQEwHzdF215hDYFBgwTAPiXVOXfiw03ksrm/UOEkfNMav35sFHGCoky9PD02jog2mlwYdarru9LPSItCM4cx36MbqDac421MPKY4wG8liv9YED6wenAysNdcZ+grDWtMfxzyMhCGK8smaeIwvv/6iJoSBgBonFdQuXCkCFMg5mirXCiqh6YIDW0BTkCZ1k+m/6Uz7dDozTYkGiyIVc4hPP/3QTE7K3tjGEGzWRudY51XomGZpZz5vwidRHZ8fsdh/Fa2Oa1F0kqIaSOsg45J0v0uTCJ5RWYxK7Jm8YTWgvCchuu+6FgwK0Eq5abKmicapECcQLChPkqqnFwNIBO9Xdr7KIdGkuPj8RjtENWLVap/ZSLCqAwWpAAdDf5QblikpNRVmc69m2QchFL1VfDw/xekdI5tt9KDqZSq6JlTsOYNxDBe30ZvM1UCdQHZVnDF9tY0w30Wue1W05X2oSZSmo+UglqJkpqYMWERZaCIA6ruZt86w5eHhQcYKTLf+8Ps/qFEGceIel+5NYOjJeTkW73oP5PUV2CvDEuvBoOaJarvbi74Hb5v34h5ROBtxsJ7TSLQ1HCq0k0LKn7F+QVON5GVJKKOWS/AgezlIU6/btyWsmljb3LJ38eTbJMfvQyMlTSyF+2YXGxC393fzzRkAQB8U2mPtGmcQPHMaJYYI693GtNa7W+UxsbTk7kdjwFo7fKhxeri/1zSR/QVr2h7W/IRBjxieneKAAJlzfdCN3fkQu+NB+rbl3V1c394qKHeE9SwIMPsEomA+P/uKECUjT/zvPYHQDO7YV5Ovz/4KVY8nhMbqQDFVFD4FMroYEz8fhgXaUU2Tve5UcgnVM/VXFuanTpBXe3XoRO9wjt7hFFcHGqeTUScuRhV3uRZF7dzZ7EgIj/K2mGJfWAYuWmEOMNHmTKYgTU3TkD2C74oeguaJJthnp32ZkhKtQs5rhP3eTAfbBpd2gT9r3KjKia6ynBpNUdLPsA4qCl+eU03RK2TDa1VFcMO/sj6wQanyfzfFaKENDY3OA4ZCNkzv9V6kYk+ISSe2O2fj+CyCugzzAgbAhYpYDJBCUmwOUBogD2FKJyPUOv9c2pgybMjirtAx0/YKCfQ9836CU6b1pGZrtBonIS4p6C8H4rwOUF11LdLURrtI0k/rv7nOof6yC7LdxWBzWK9i04JLPEFpELVH5Jpr7L9VeyWKxv1S9IkbJ85uo2Jes7ymzQdM/y2al0wT0tAB/bwod+jlZNqQdu2qjbNhTvG+1nSaJ+gTZOZXMVy0h8r2PEX+qg2NOmmYKlo83xMKajr0psGT9UxpGKP4CJtvuEHP/y1Kvxsn0YQYAaVe3HWf0S5FD5R8REjVxY68JB8+733/1ahX8LdYRTQ4h4hDN/odokVwsoVyH3KepR7l2RZ7KTpqnO7v7zVYYqiHnObHH3+M27s7afHN3vKa4kyBvcC5ivyGRkqUQc6Oo42KAAp4bc4JMo6g6SFPoY614Uyad6gJTvMyvi//HZQIzWyaRGhg94EGDJo11x3qrLVOQrXNz9XgC4Oz4dQ9Qof9XdETPSFQlklQi+SANTXCHriUMU+6zCY9lDNts3qPd2KJQJ12pu9BW8RwycHLPtdgsamWTqRa6+uf/eWfG3GCu27eSVPEKHhWuRsI+Xf5axvrt9e4//olXp8fTXXb4om+Uzffxzq624vZeKrpJXxKFsBusxMqA5rAgyoNBMI10fn8EPLfEZ5xUZRBBGXou00mOaqJNlVXSMFewk82d6h/uPKJfynBr3UUQvawJdyvVWDiHAfiBMVpDdUjJ3AO3UXAZyRIU5UsLq+vF7KOpjBlEb8Bb25wm0KwP3TzQ8MAj5Qb0PcEZ7cHpbENpxYGNzDTj6VDqtyBKzeTmqZpYjiMYX8cI2hqGcRn2kDxwr0JecLHxCLFjmXnqKMR3r0PZh8yualLiJ4Ioyo1Q8aeLrHJgKKZ4sND9bElCwvHLIqf5zQhAHkiC2stWs1GCdGI/Rgy4RwzkmEIZhnWwoB0QH1gE4DfDAL4lg0oZYeb4uF4EsvlrUwhMB3AKp7JOZOW7rkn2gkIgyxrFewIQsF1RmhawWaHxoxA602aEt7bgmiuxXw+U/HG58BIAET169c/SsNGc21qmUXXXHGmj9gmCwmbo92y/bYb3bSGFwp70KG3ercbmYT9EsLb2AG0gcnKzae7zIJIWrIm3MmXpegsC1pgZpzG5BRnyJ0HejwaxMPXX+Px/ls8vzw7UTvdFMXHT33RZr2J9ZoCGGR4rGv7448/xc3NXYNMyqjlmKG9uN8cd/H69mLqIsOFzVqLhMJWzjNDTFAcoivKKSgahyDzl6ZZ9camNZv0GhlDsDnv0NORkeFaSBTSzFUQ7zxdgYyMkS4OEpUFVLrAid4m9y+7Fp5wh1y/Rwcd1n4t1ImsMJW4KoB7apwGhFsvbqI/XahxOgpq9xST39UEZmEoUaqGDdYGFDVDTXkaQXA/4Jxrik+BJ4OAo4Ytor9IIOzGhwaXPYNhEWup3Lv4e9KBZuju8WDKEK/Nz3Mo0hw0ae1n7sVU9EJPDG1RrjWCQxAU4O5AvG5QKFnS52GgQyCT2uW+J7tcDwb4XQVWg0q4QdVeITGxs5hAnXyou4Dle3Gt2PdkzsKB1+2YX/+29vAF2/R0CeR50GBGoYpD5VDJjrzbld5VFKnelQW7y+sYTCex1l66D6i2iKP3mIBsyNVz5lNpQXhvJpX9UU8NE4jeKT5kGLHFKCjfZzydxfzaLns0UdPr6ziDUoL8Mcjr9+KIqyQrQFAiTdNVbEFzkwpexv3oljSk4v3E3oD250BGnUmpL+EMwigDmxzOTDMBHMHh8YaLnh4TZaFO57jan6Kz+4jO/kNGG90TRhHWMAldElHDJicyykConcYTotSni6p1Lg5PBRWBjtfr7YwsgdBJtsff2Sostw/SlhEOpZ2Q9bEKX4vnKTbRihTiZBaA6S1Ggpx71OhF5IBWZ5HNDVRkJd2nUJJqJExDSue0lsGDDQeS6paM2tK8NA2IOVep/bWLHmtbw0lQfRXJRs9MVe4ph7CMPPj8Nijw/sX1a+g6DVp0sUFu0KQabibFr5qzQtTqehQaVRSjQuvYK2SWksiyHOJkwJFOhjLLSG1SXjfrRVmNae1cOqxqCpMOXj55SPA1ZIVNIYlD3zk7yvwxsgCFS/t1BpGKdp4olbskD3Da170aWTVh2310OxnG2oRJ5rPA90ujEp0NrTgZrnntfVxvNWDqudy4iyIoB+U078n/3kggEr1ijZjC5swzudsVUpVa2mJlWCOOoPCCPqmmSvTN5hk2jBF9vgwtZPWe7puKPUxaXRoXyf4/US+N4oQaYcACE8Iufm5Q0hghhxK8h3qHCvuVFumomuK078S4Txbj1AY8sLrWOOyhAbX9OWuRvR2Gw8O9ZSVE5NA40UCRucr14u+AyMKKAb06MQQp5EryAg/O1IA9Pem+QH/GNRqjKQajYn/xOlCos8lgP2YtiFoJq4bBknSrV0KMxBI5gJLhButYBTnLygLf7DebMpFrdorBZKRfappGfTVQgCWS1WDuwdlObZfMIvUEGSKuPYwzWQNymrWdNPW4bNM80Qt8UFcp69IAjGnHXV1jR2bYAEfmVv/sL/5ciJNMA9QZyhnCiy0tSvWQa4qONz0N1DZen57kTLdC9/SKK8VajwX0CfjZDOiAvObTeUxHY6MnWAUr28VwJ5xy80rdOEHZY0qIbTk0lwqXqwdEvvdlsCCKn7nTEsfJRtbFMQ/XnkkCRQ1QoThzCBX0AAAgAElEQVTZbAB69Oy0xVGYVs3wP7lw5SQnnUBysytjSXSs0VCFIs0TF5e/Q+PE9FjCRQoJFc/OGOH79ycu6GS9qcbJLmiiHeaUjYUvlytpQ3xtlAl1wiFrEovptVANU6kyEypNFmwTbZ6uWGj5u/VSRutAMmiRysnEB5qvuakQSWFLga51W+a5SlAuG069kCxwCf1dr9/UMCnDavumkFXc1nC1YvE7U4nml4RoOLV2KoEvSvMkJKyygRB0i25powxpxSZZ0KjhmqhxYmp1havN0YJHqDm4voEmMrHgc0njA31T+RzO5yq7WxpbpiMKh8uQuNlsKr0Q9wX+Pj/78PA1vn37onVddD07TnXUrODGBX2Qxmk0nmrqo7WpJz2naVw/4HPMIFZr2fYrMwkUTLbvzkwS1zzRVcmJc0IIaiSqUAYa8+BXEK4LFNNKe53Qg0/jxKYm1EIOcxSloGBGkmje2PjWq42K7Z9//r1oYovra605oR456TFloqM1i9aL5gnUicKWz8+0icYLG2ycI/l3bVgyHxF2k85ZzoX5EzG1qJGmaqKhqu+iQkmT9DpEE7Hq26kPCh/r3IeDC3sVMll46QDcbaK/28bVbhOx30SHAMcPcsL8zMkwpoe+aRmj6zs1TzRS0HqxIFe2BM+OXA6TqpF04RK/a+qeLnTSM6VVtQcPpuUpSDhRar6XtBc5uWUKyLCJgQmUB23uHA5FPUpHojM6FaEPPgBFDd6gA0xr3E5HNALl6rXsxDFKgAona2qyuT5CFFyhPCp83PBVrpQogilU9jA3QzNFEyVUtUTVNvzgRtO0CBcRBZN98E2/OCDn1wuHBg4H2uPQdRE8yP2TmQPshTTI4FoySJkv5qKTrEUJPcV0NhMVRCGJDLBGg9h+HOPx7VV/vpjNfchTuG/3uja2/LabKDsels5MJTlLhLIHWTCrWG9WniyDwHIP5vNY3Nwo34uA7/FsFn0O6ek4roZQQ/DFycIN+iEGFyDLubeKximwqGUSIbg0s4/KJbHOVKiXfO/UiyjzKQ2DzALyPbcpxDm60PP22IphsnGKK5pWPWVM8fmVQbJQFBVKa7MkbhShnyIYiq7uholBo7IQoeDRNHWhQ+LAWIGXdtE0SSE/i0LLof/oCNA9p7HnOirjS82ai23WJOHHnIFqnBo3s8sgKDvEjFdIilbS9oyqXHQ5Bowy2iGvWdHlLoPVbPAS0RFLJI0Z+F37jdgpdm+zIZPpY3quFZzOhJwzlnDN1FrloNHPvIeK1iAXUpYGVvnMiD6rGoDz13epCaRPlNismGTRtCIrrJmyMYtQED5bKzjXemPveUKOya9JQyJqm3KAM7DE+6aBReaIqUgvJ0Bp8Ny2leCf81mOjwoBd7wLNDO10mm8ISSzjFIKcS/NV1L0inJn+j9rLl2Ey04/XRZN42tpdORqXOe1r51YInzuDFk2hU5wsxsnhu9pMqAaNo1A/OcZ+ZIZego21jzDlDmzlszoyLlxok/GzYpuyhqvRo1rLj036Hhq+JLNa+qt7MjTobiodWLxOHsTtLmLS66kK2YnFLqkYOOs38yMsWW3nsAc/PLn69U2PnbQDj2ArUGX1kauF64dZxTn/ssLjBHrqq8Xy7i5WSqKAXoyAx4aLhgK7M3sqdTufFYxnM6hn+W1GYxRY/C887mohX/8/IN1sZm3VM2eBxr+/JwDnAuwyLxBW0MqJ2SZTq3EQmJdSxaw26ruBESh8GTotT8fojfG5AwWQT96ExueDVRPElMDc8h1nXwB0uGzBhKOlGAAaZCHxulAHUvN+obR0nts1+9x/rB7bTVP1N1owmBLlXZZg+D/63/8h0Kc9CuL69LBSIuiFeWHmQXBocfOCS/w7eUpHh++xcO3b/oA7I/OeHLxw1QQyt5yvojxYCQnEMpLLRRxsZkceMqrbB8neOqguxog2IbLnhMRCoTMHjGERrfJwXxWIcUDoyJfeUU8/EB9MHPgWH7IscPZRUyDoQVw6Lv4ouCmqPCB7q5dD2d2rtwQ8TUHfUOUC8T1Qz1cOGFRqEBfEQUMQSd0Gh7GU8T13cLTtjy8KEYxU3Aj588nmiLOHelTD8capzM+AtP25ezG02PZCA9U/IvLnw2o3Lg0cZMxck6G/fCrcYIWl1bhbHrabNMJpaEHJAOCa1t85kLaJKiEvqQjms0UmiHNDjkuuOvReL7Fy+uTXd0IFpPbC3SQc/Qz48catEFMmSZzL5OyJyqlQs8G+mwsVpotpsFQwATzqwBnk8DeGOGsjQsoEtCucT2hXb6nfk1Qc8MthoM90r3jIeNg5DVZd37oOGAoKI1akfH15YtRJxDJQrZYWGiEMP5AfzVb3MRoPFPxS5NSOpASaYL2UGCwMbFeMUrwurJGiL//vlppU9E61QHlybY0FU3j5CZJGqDUDsiGdL2WLmz1isbpURskf168XDjMPPSsLwqG+3sokSsVNj/++HP88MMP+j7cI4cXp9jctppqbNjI+LVa2+5ciNUIxGqpTZjGCURAAvCcaEIrVdOea7KGD6JTIODPEGcyd0AIbQWfls9i8v3/dL3JrqTplqa1rO/NdufRnIiTRyluBDHmCpAYwJQxNQCGTEEqRtwAMEiJEgImIFSCyjESUFKJGZV5ToS7b9+99S163nctM4uoTE/tdI/jvm2b/f//fd9a6+2SKgtNDxqkrGJtq1qTz/NgpzRhmopCCVtHzBfR3NA0raMF4kTG2HZldJxpHzSz8U0MyAa7eYjGYBQnXBwzl0LNk8w5LpQQH6wuZpwNl/ENcm7yXlK/JNXG6UnTNVcnlTMH4qLoAiy6U/zMmj6jWrnniq5ZblTZOEngu1p7igdFJYMAocxJw5TaCA4e7WH7Q/TaPYU2Qocp/aKlww1ppTgUmS7S6NAAWsfgfYkP5amqm/1yAeT+HHF202iPoOqdqCDo92gGJ7OJ3OyEGDXZI3mOFkKpQMeK068zZbcX4osmFgqf7MQPBzVONPXsHd7DjvG2+IhvbyBLjbgHIZrMrOVYOo8DsTwHMQXV9gCqtJXGqT+CGw81h6Bio/1Cb9fYv5+iNxyKrje+uYkublHobUdD5T51R/1o0nilUYSLTfRNFKFer5kXmywJF85FhbpodK8oYRQlFKyqHy6Dw6IIqdAUN+0ke32MINCY0jgxrS5KDUOkVssudZW75tBJdhLbiqunJqPsZLq62kdZpGK7TqODJhJ3WIpD24pbrG4hvH5Gk6Ee6w+tBQ03xSHnADROEAquJQgVTpsYJNl9VMPAhJP1eZJi530gw3CzUJauMxES/p6vapZMdUs9k+oFNzX6ysl6Ak/p45IObqJtmI4nCmMV1TUcSNe1a0qg8tv6g3PjVLRD7btCgPamQZ3RHGuwTAOvCXemuZ0jRsqAoyzP3RTIhbY0Nvme3CylLpJGMpEY1UhlIiBKHo3v5SwX00YIhw2aTL2n9kkKYdK/NdDMvEP2M5HfMt8NrYozd1L/JnbOKs+dRHqutCMGnPyZRPnK+1ZuakWpVk5gsjF4c2bLpKGBXEnN5rCm6JI9JV8WaSU5W5LOmvvvuTZR/lq62Ob75iwTUiMtWjaPMkHJjK+8Xz6jLuvS1MPUhKm584BPKFS6IrY6XNeM0QAZ0YDUpkZymVbEi3VGzte0W6rywvYHNVcMTbYMmGXDnmY7qgts8c77kq5OUo2LoyPnBdd4tVzHbgmDwfuH6LCcAaJs5pAhh3Uyo9Kg0UMNagGYYDRO7cFAexjvz0ZDZPdZysDzVLlpnBvcGWo7QsmX0gitNJT97v7BjQWsG/Zi6azWiR5aFsJZyl4Azc6u2TnMT23YZr3QM4b+6OX1Ra8td9YpTsyN2FIzNA8aYgXNV6cRnVFfmie8ETBkI6oGSYudET1wsAzA9FuedA1JADBgusi0I7VOi7lqR8zv+Dv+neinafjF2VTB8zRNYi39v3/7vwhx0lRH/FcXCwWJViaQN1O63bl2VcJKcfL6/PnXePzyWY0UwuoSSffa3ZhA18O5ozeIQaenr16rq0KSiaPCweDHw2lNeop4wU3cxbysZTUIlCxBvjU7EtDrIfChyoPBtJxDG0RARYsap5Omx9qgjpVcbG5qu+vFbo93RN1MowzjyaUvBYBlgVn2lvxMCmXpNtLGkaZJWwHmCRtTatAaUOTAy/Qki6laxGaPpfMiDkf44y5QzlokBRTSyO1iszWNrq/GKUN408oVLjKaH02uMtzM7o1lS+oSzodVUwU5D583ScSVztIogaNQxtwEVaRcZReU0JRFxTSC2a2EfKLEYdeN0HupBw/KI0U2xdhyRUMForD/TeNUlEemD2xq5fTFZ4IuwIbBF9bWCm/LRHnEpTSwTLzt7GX0TgGtopZAvaTIf5deCpG8DBXYiCgweR5xOwRalgkJxQDXnuJDS0o8fp4F9DxPT4/xAqJKI5iCdp5/9Ek0Tr3BKEYMBHi+R9D97Bzn4pUcFvPdPU1ycK059OYs88wz/WUtyD4VUwY12IbvBU/zf7L8tSi7bGYpDikysXSGYso0n9/ZJFlPPJs0M7LDx3K5j7MjGyQGGLbd5D3TQEnsiMU1RYUoNDJF1IavsFsszpdzFaR1yPDc0XDhygNNT6iHglUt/CwjB64/a0K6PW361iR6wucQRKb/PDP8PCGb58R4I51Q9CQGlrjYU2Qd0FnggzLbpjcnh0zAX98iVstoEoB62ESL55RGHxSSQqXVEUVvMLuL/s1DtIaTOCKiZ0dX/hfcaXQ3JT734ZXUetOTlCOXAX+J3NpZKYtes9xNN05KnFAhaBlJpWL/YZ+iaWFowP23zienuuHJdDVrdv80hVYT7yv713PhQlNH+C974m4X7MN9TG5wkUq+uhBBFCxr9vD3eH56isl4rH3IovCGczpA3bCk36VraR3QNA070/U4O3hP9ezxDMAaUPGGiFeZYC2h8lBMNCxjcJDxCgxAuJeszwoj53ulEWXKJ5rOXrqpBeYtUDAj1Dh99/BJexI6QhySClkAZVHm02YZnX4nxjdTNU88212mzY2GUOCX1zcNLqCYzu6sdWIKy+FM8zS6map5wpkPVFjB7ekuKMQzJ+wq7Fk3FaCqwzvXPGdMTnB1v84FstkPQiU0MefMreLRAzD1GdDiFD/hCAqMmjTISucx1hbUOJkRoKUIqLpKp5OBT6OZFuMn1i9f2UTJ0pfnlyJnoUaLsHG+8POLoBlnPbMme9FsEgXRjTiCOjXwWrJ2TigMFCNb6bM3UJxJ78lGkgMFNxf+j2pCzk53acmv65h1hs7sRALqbILirNDm1LCcF2WtTSErtf7c1HrR2thBKFoVoumAVsjUuVFT88jzm0jSld4vp8guxtJkSY1JUuFq71OzKEOnsuCuxq/uG3+XNMfKjTvfce+90hLVGZ3ntpsLXxdTMQluBZG1QYQoZEkTs3bFrJhqMqQDzciSMrlRm5CBrEW3O2flNMI6Yg3s3NQUGn0eEiWtTcuiGtzUoAupEnqmm+B90AXm1ZDXQxz/2zQcyWVW+6253DxLFwt4XkUNbIYJs7aUzaRoGSNIhUqqNOPMuHJQrPd/mXclL1tOryYzWl9s+35fQ94H19hrEcQJark0iwyWeX/lpFsmDxqCQ7HnbEYb2ow+aDWoRzKFbNLizEIRddttOfhS71AzKKMThD8RRxqn9ZJGzLQxzg9RtgUaWI9WzbEYM6nVq+ZeVHsoyTW0SUc+riHvSY6taBVTs6e9rdGMjwUso62ur9gnh0PcTW9iTO4plMFuV8OzMieSC16F38pt1c1ORU1w3qn2WK0ExnCm8rqAF5zrHbTrDLW5LGxN3WbsuP5Y8Q+70Z8MYyAHVhonOy5j1qWBc3lPZd3Ag8cedUh5CAP/gwaqa/Uu69U8VvP32K4XDizOM5b1ReNEc+joEFC5bjT+5f/2z04W5hntsQ2rU7NdQBt10kIkZFG0NFCVtSy5P//lz/H49bP+m42NG8/39ds9NUwj3MaY9vcGMe2P9Pv7C5zCpYo9Dk7Rz0BQEIvR4Z920WhbXOyNgQIKpIVDOSdsGa7I+1pDITwSpoiGBr6jTSGK9uSkYjjdDU3WabKgQhUlqRZIhenKVS6nEkU/0Oe/8rHn4eaz0hyxWIRIMd7DaIMJw9oN2NPrm3QO/b4dRnbKPyLsEYoE7oEWZ2pRyL0m0T+mjQjVekM9nHT3mr7mbqIwYSFVXTVZfN952pBNnw8r8+c3HKopEq0FxH0tdxptGwndnxuns3uY6Rq2Q2YTRYvCFIMcEWBrCvJlvL++iNZFs4EZCNNj0DOKXwpsGRAksqjF3LHN8IBFN8imCdqbTAeYJLm5kQWodmY3HnLfy2b4SEOs8DSMOj7kmIhTCtfeBYs3a1AQbOJv7x7083DPMlXU1tsUMXrCj6YAUsx/8FlSzM5zz4KiScBmns+kPKf+IDcth8lVQS9ef1r9sgGyMTKZ59ob9m1qssLwQHajqYnhHslRT8/q3talTGiku/MhyAYA+sD11oas6a+NQeqgZN3g7EjzpMA2bQQlsPWhUhNdIQPilCOC9SHGNYCm9zHHOdJIU00WTXVgymWjCZA82ZuO7aLJg0SBzIFhTZcP95r82prY0DyN09vba4A+ORgXQlDa0YprbCqCnpsrvYApASB3mBJU2OY+mugQVps4sS459Hd8reK0WYrDrKKDBpzw2+mtEKfWb3RO5FK0NR1joKBiqIJqsxDiYLJVPY5jttq1oNcHbDV31TSo2MhJoFPlnR3DHgXtgWdfTQs5X9COM/+o20T0m4XZVVitp8meCtfk3c+FhbVCcqRJsF25bLvZXxg40Hilxa3MKl7f4s9//nNMJxM9JyX+rqwUhyCzzm3k0Ov4WTruTCWW1oVDXe8PdNmTT9HB0AZC60E3skVntZToWIG4FP7RUpPHF+taA4ZsCOToBdVnl4Jh0DsZBbk4hAL+/Xffqymcv73Z4n3H8AxaSMt6y80ymr12TG6IMxhaB0RhSdjwYhUvhB/O59pnx9NZjGc30ep1GbVGZzSI4Wyir95kqCBd6Z4o1BhwZLHjZtn7qPKzoA9pL9+blmNTPv1c9BU6V6Q3dd4Tz5cmFX6VLNj9u/bjc8aLncdEQdIgDrcpzg+yA51jx/l1kskDzyCTckId0ZvyhW6A/QEmAygiWh1ei6GfQ6KjgQaThmcYrRZrmYFLL07HbrQafX2JGniy2yvImGllRrLk5lpW/ElvPXf+V8W/6Uk51Krcupym14C21pNqk1yDomWlXbRJZlWE59Urc4grpEAoUGo+pVuumAchM36Naz2UkA2e72zgPLUuBLwoenZwrWarkKaLvildRBx44Xd5ZWJRND+vV5t2VNNxud92ArxuVER/EkvD67s0Tnb7yjDRRKuEphwZfGQTkcYbFKv1czWUK2v0tJD3EKAc0TrewxP9uyBql7ta7+8f+r3YEb7GPovPTZNoyKah1XNuVN7U6xoS6j5r4bpxqobGCFDuzbnnFpWyPnO5oPFaOntkelW0T6/b+jozb2SK5sbU7985jO6/qQHToIxKiPgXzhrckXmb7OmsB7SXsKCyMVJWVRrzsEf0NEDNsPHMWZLURM2hDWJUT0Idl27RaCfPPw0bQ1MQfAbI7Lucv+jusQjnjcqkhYaPwSz6e2lhbUjFWhAQMRzF7pxf5iGcTNw+PuL15UX1OfdnDHV5yN7ZjOeXZ70/6rg3aOPLZXwiY3M4jqFq0baeF96fmCkwizpt7cWlawIhYghVmlEhagoU9zCU2pvhKvUHjBecUbuDjnSm6BKg7G3jICbAgH15OJAenpxQZC3UyJZi2AegtIpcb14TDSgmYLstLtpQ+MkuXcZmBdjxFqBfnE/WMbtOAqG7vblV3QbjiVq88S/+5r8+iTMvuz34onR5Fkbh9CStDU9rQtEqGkQFWcbr60t8+ctf4tvjF3WJFmuyWD2NhExC03Q7msQ9eggE9Z2+hMLLj7mT5+HiAzdmVgIT1zUfqrGX4xlCY2+YQPRYHzpvgAcAilNNbTlM0TPV9FubkxoBtDYWmvEZJD6DwtVkqonxA0WpLSM9yfbCEbWKoiwLSpXWOrjohJ1HpI2zEtvTZUtTDZAOLaJD/P2vX7URdLt8RoqBbSxWTNhx1HNqPN21iiF1yXnU5gE07A5iSoGOa0ibIDhySg76rOReQdtjoqPNcFchaoV6JEQOXUYZJ0yyDIWXwFUWkXLD8lHEgXGB6n1o1YapiZ8Sq7leNCbYEh/iyMO+XUvzBuqEhSUTXUSFNGGm6jGRwB3NOUfwVpmyj6cT0XKkZUgaIsUyUz9nWlnXBeJgMTI6pIUKA0Hme2BX071WK/NUWdBO6qYQd1AclBPc+W7v7oVedkfQszLXStC+URA1ZAebSwg5W4CI4LyIeQiBkH25rtBoKBxN9EMmrBSU2PinG1yGvvAeaLL4XppsFjLiSTZH014tVuUQU9FMOncXC2W84IwA8VJshhboM1GysYmc7phorRyAdwkztfuUpiNwdMc0NpOzKxPv0w5NLmBYU9wLIV9ppgLShHU2xh00NfU9FWDpxsmU0dq43Xy6GKGJQxjMr+uE9NxK0swD5OxdTSrDDLVsJ5x9zD8XLJ5olQOgfVDyvqWJO0EbhMbHunLTCF0CQf1pvY394j0Oy484rT/iyCSJ6Rv3lwK13Y/ueBaD24doj27iAK0SOig/Lx2mxKXKgkdlrRDdkHhVCAvXTpN1T7Sraa2CoRpNrZ90L7KLVDVODtTlua+CjvWttciecfIwqSg5ak4ScRP1CG1Srkntg8rZQoztQo9pKc+Bimw1O86cMyXDTnw078/fnrRvco0rP0NUPWnWuK42SBF9QZRUrykFrPLr4NBa6x/gtJtBwOFoXQk6RIrs05lpwKQWmpcc4Lbsu9C+cPYzVx0xOPsHE07OIfZxGgQQYi4Q++HD7YMQJ8wmGGxwaI8mIzXp0LxXII7dZvRHA9uS0+AyZEsTDXQ5GNmYJtyLzoAwajKe+mqgaJ7I4etPRjqkBxP0jF3GI9LMZWBSHi12zIKyA6JFY9U6axqO0cQ2PhFCGYlQhGnGYKpnNU6iCwmFaopiDa3cZkdosoxgCq2X+cUxGp2DtEkMIpyJQsMq03Q3SQ03Svy3EqaUmWJKrh2wMn9bVCgGn+zR0+i0sX4fxenYj90WfJL70o/GiVO9JeRfxO0MEedn6nlLQXWt0yqoqwGpYY3O0kRqrF1GeG2LWDuueTDAL4n5Uxd0Kdn9p+viWT8rUQ45lKWDnqjQaZWtIQfIhJ5rO6q5SHLDQI3RwniEf5ONjYdGHhbV+7hu/twsmsGiX+l06P3st8GxpT2uAUvR8qoJc03h9SBUKc/f+qyqq+Ug58apjICMhlxofno/0c6BW4WjWv9t+plRLe8v5abqhqyiTKRDFi3Te2tdazcvRlkL/btuHrUfKi/Se6INluoZd2Oggjat96tZNqvCe4gb5BxopqveGS1M97Z6P27KrAFW4HwOsIQ4SWdmlzzZmVeDmA6Edkblc1wKd+cvgU44Y0pmBTnAEvWMlUIdQ87RYhk7jM+oTTDPEgKFtpnBGggTgzWfDzpDaWBF9rUGSxT3NFtxDUjen6mBhXCY9eW6gdcElfny+FUUWT4jw2fsxceTyZnyb5OPTby+vUmzxmDz7g5pAYNpyxSo1RUPJOdUM6VeX17FQODP3P/7+3u9bjVOMhIZDtQ4rRar+OHuIaajkc4TBkMyMYKGSIYiVLfhQGe7vJeop1PvBJJUmVny9uI80VqxcRSsoY/5m/rlwWSQjVMztqdtbAk2Hw1iMB1FR34I0PlhvYydH5uBtQx2DIL6WaJm5SyjOaJ5omli+I+r32YNc+dVzCnd+3Tw5PlBy3V3dx/jAagTMpduNP7b//KfnDgwRY1IW2WhPyqgjrFPEwdPpD1ZheNIN8gP+fb1azx9e7QXOtNOfO75UkjXSfS8u9E0Pk1vYjoYxQAobXsQJ/3t5VVFbnEv+Z2LvFwvZFNIEKIQJGxvcwqhfCUapszZuN4IuUhy5hvQXZfvup31KIJooJabtW4qzSFcbE5hMmrUjeYUW5NTmjDoR3BHc8plqpsTibkfosJwrYqKwUPPlEG5BOYbP736ugDxgryDjGDljWNRt4uOwKFumrAoowA6ommA3LQuphRQi4SiNRyUSVNQiBM23UnXUyClrIuTHlKUBqYQuAiSV4WDllysQHiwILW40rlRposVH9wdd/HJ08FGsDcF2AaFuNj+B1EcVzEXQoMOAz0JBZPdZHjQbKCQBhgUXvD8Cb+E9oh7VaZ9o2mCpqdmSWGqbuY5pEHVKJhXq7doNgy9Mi0AZl2vF7FZzYV8Vm6Hptp8f6MVvXY/ppMb0fUoVNujoag3PoSApSuDwcJpbyZbbQI0TcDPfB7QE4plv38/W0JDmUJQSLBeEHQrJ6ojSpKazXSu1GFSBh7kOam5scMMkxkOdPQYaET0nIm77hRyNfgK6cWJkM+60cTu4x0KlF2raurpn2cUiqL44eFeDU4dtPxMi5aPQs481TNyg5YJEejLy7MGJJw8fF+5ZRWdEgqgggo7HW3MbEDapoR+2G2LZ9NFiwcPfp5sHQ/axOdg7VnndhFZ2lHJyJMbKFvjG+HBknqtjXaAYJQJlr7/GN1WNzrRkQPkdvEW+/lbHJdvcVjO44CWKk1jju1edIbT6M3uozOexbHVk0EEVC0Ep01oD4nQWudq62guBg0vz4WmaklLUiGUdCQVXWp0TYG2SaL1WSCMZe5BEaMCJ/cyIftpTy292wJqEVRlArmZpBkxlJYhGygOQX4211hak9RAcb2kWUu6oejVrEfuCWgv1FcV7T7s9CfFCEjc4j3T+LKMV8yRB1XxeuJQ8vqimQP1cLHJv5cxSQ/aCGYMTA6N4KswgNqVwZ4K99x5QkvO0Gq+svKbE/EAACAASURBVGmKgjeZOkIBM8LE8wHdmcmpUuKjofBG3q7t1zEp2Pi86OGkh/jdWU4MIdj/Rcmlcd3YHtgub+j7HBIMdQW0cUjcBAc7DQpnwHig8Nzp7SxGE5551vDKHSOHfd5jcCN2aX6MDBy4vxScGHLQOGVctgYAed91rpfuQ9o+ngfQdgYnoKMyEtVnOaLaxsAhNcCNzi6ivY5ogjx6CdNgccbQKNFMMagTDU+0d+6uG2E3WLYfxlq+AdoU6HahR+IaexMR4zjs+3E8wDSgaWLfo+A1Hdc8BGGAHmSl8+LZmCgLITc0RmJL3F8Ii1kfOeCSxsNFuZEYD44q70l/lxEcWRGdc5xUROvnWBguBF5REmZ0qEgVD9naIvamylYsSp/eC+cOtFnporx/sm5tQGOtcwX8Oog7ETF9BiOwpu9dheKmpbSHv0nZzlbZk/HUHSVaZKq3KZplgVwN2OVn2z3X19oUfMeMGCkRGtXqnK9j0db0b2icyp3v/Bo2kqr920Nw2ZppuMFecqYIXzVOpWEzLeniAFfNlYakcuZL+qk2U+tOiuLCE2Rrb7SU1ByXxknUUvaN1N+pOU1KZw119abl/nyVN5WDLn6qZSeO3Knm9hxjka7CymOimdQQmKy6dF5TjAPuvdXMuBHCkAct/+LtQ83TaXuQ1pLmyYHkdpEeEk2TengPAayHteMc6LRfT26lyu5zFhP7WoEZGuy02trbuL+YNPz66y+iL1M74cx6c3erM1hmaOisDjsxfkDUV5u1KNNEPDBEVd0n9+eufj7PC+8XeQOvjVYaqjfPOg2ZwQuQo432eYY6DFXZy0XVY3ifuq+63x8LnPIaMZlOTVdPQwgMc6BPU3eKUUDuIZELufZ1H/Y7Uf4YhENBxiwOl9TogjjZKALECSZAUzU0a5IcQWQTMJug7Dmo+KynE1WXRonGaalGicYpgnuO3IQa7y2Wcz47DssgvpeMytlkFkP6l37KG/6L//jfO9HZwqnki4kfKAaCLvYFHyhQeIxEVUdZttrYwBIky+RYQmPCuYLDtS3eZx9r8u4gZoNRzMg4avfiuNqeESeKQG4KRR3FHIW7MoIOW1F/Sk+kNHdNmOpgMZ1QRzU3QJscVrZ29eGLxqTXt6GCbGQP+5gj9ldx6mKP76V4o1gsS8kKf6VxkstIhhOKw81kXg8nU2+MCVwoOlNFfCvbEWfA2+sHC2EphzImguiCCJDF0ajfR0dRxaSbF7JFyIOiaZAlLcWcdB+8NFMT3KKYOpqqJ/cvNoW0spStMM6G6ejjSeYpNvutKFEsJA5tbLhZENUEolnh57txYlrnKa9Eu9CkZH3KASp1ZjZOW8YDgj2xdqR5UrAlQsjMfzjDzmpAPWupcF8aJy9EB41y76RlI5y0bchVGIZoIUYxaNiXCywxfbDRNC2X7+cpAhufDkBl68ApJyCuF6PBWI3TcDBWWGVLji0laGWyx330xJPfKZKNEq00fXEQHDocH56iSbX9DFZxL0peOgWpWQM2BilLy1WeEyboaDJobOAFg5DI6rLVjAVhzNu1EKch0+3hwA0V11X6FkPYnsZ8aEMnp2e3YVPwyWUDDoyOQ0U00ynuBU6QmEGwcZaNL00o7wmDBxEVeaZ38Izfztaj6FtoTEx78NoS6jYcaSPRrO54lLawA+00k9td/CS/Xg6KNpcR2qncrG28f4BoAeub1uWiia8Lysk1LfGrnW7spMl94RtwaLTNu1+DGADyLQ7rXezmb0Kd3Di9x3EDrZFmoiUnvdZgEt3JbbRHU4Xinmh0aYQYqGR+j5qIXEMuFkMhsNAYhXBgOJK5D+W2VY2Tloq462UVfTDiQhOc64MDrWjFpTUATedevH1507PGgcnkjqZKTZeKNbuV6V6KOtnWYceBxS+uFcWOh0zNdERlIoo4BczNBhM09mXSoMmgpu4u7P3F+rOhgCl+mWdysm7Q4YtJN5ae0v/HJbPeIMNEKSjZuzCMgQKOSxzGcwxENgzSCBSf67Uwf4Hii4ZG01oVXxQix5hOTAuh2WKN79Y7HeJG3LayyYVbz/DBluSgOzRRNh+BZnfAvAd0XnUvzzwW5eQ8YZPbi9vvHoTP7HkmpXcaxOR2FrP725jejqPd4cxZKVTdfEW7KUh/BGKMzpCGhL0BO2mKThon0L90qqOY5yyRVkoIQ0pOecaYmIJCAwrKijfiSB1AZwY9j88G6aG7jWN7EcdI2nebYacDyrlf9OMqFoJJO3oIagk3wjaI4DHvRFs5gTAXoIb2o9GaRad9G8cTwxD24RFBInHCbMDAfBqiKILaTRPXIu2HdZ3P1C+zj7T362xJV7hzNEFm7kiLYC1hIU6FHKgR14AgEa7rfCYNajyMsfbLwx8ZOVQQfFpWq4HLKA41Vin8P6OsqnE4A2l+TMcr2np9BjdO/tw1GKlG2O/dSJGzCkugfqGVVVNZCETVFoWwlc4HVBhTkGqczv8+kRjHMJh+LRQkr3c1TkaHOzm8TCfNpPvqZym/qPRPaKTIzMxBiAZbrFP2LtNsuV5u/NJNMPVM1bwU3bCQp2rAPERLxKn20uumKYfOtqlgX7NboDPDnDVWQw3teVeNUyH5CX655spGtxAi3kdd2xVFugY9jtixDpHhAcvYiCnsGTmuSYPkvVqaIaGfWG0P9T0M1I/bfXy8vMdqDpvhcEafoCAzFGKvxPbbQeRpe8+wVC6+5YzooF/tw8eT6gwMnNiT+d/d8LeE9HPWcC3f3l/j6fXJVLrpJO4fHtzgqF7w0G69g9lE3blX7echQkO0u+nMmh3ytSpigM9H0yaGDa6v263P+yFDbOvw+W+odtQiT8/PGiJPyJHq9FTzyQ0vzX8weeAZu727kfZZNXMGiOOKR03Oe1rNl6JsY2DEjZZbIQCM7ju78NGuw92mNE7b4zY2Rxz2umqeTu1G7FUzEIEwjsl4ptoEBoFpem5IbSEPM8dUvfXqQ40Twd+m6+GOTaaTMytFtRaQ0VXzq+zOXj8e7h589v6n/8G/fRLigwhqOBItjKkeH0wWqemKIUiv2YrN9hANwebtWKw28fz6EW9v8/hYrGLO15xGgYNxF439Lqb9bjxg94rfeiPUnXabrXh+fBK9wpx2UCRoeUNngDRZMBwGFpvyixspDntSg5j0QpcpRz3+vqbA3OzRdCLPd1ltJnKkgM18IMgnwuFNE+Q99MCNli6TUn92DtuDeeQKGsXKMKcOcrEiHK7cfzKXgs5aFD4vwmoeeF9k4WDpjBMcGwPXGCqiNzFPQqTRohCD1kaugqbrmmGeDx4LxM1Jl74jLVxN0zLlgGlZZelIr8aUF8dA2awTbGu40RMNo2dqkDKzowoltD+m9XnahsOf9CtyRcsCiIW5Bn2kkCW72BNEGQSkiL/0HKJO0pCkiJXFxOeUqFqiYlPGRIMUFcgUUhVIovbY339NYXDcy4IYK24sJmVBrmLav4yitYUuKfRVZg4zbRqDPi54bWvK2CwzXV20mXR59BTUWVOgqUxj1JSpCPC0bKdgPz6vmykdXjm3s0DYok7nR3DLZNNoDnXadve6Q9vXQxtttUzJyzBnJaJnULGswd+xBX9VgDPImmhXymryYeap1ERTHhpwGhfsSGmg+BlTdEijkVAPmlwjrBG397eazHNIIZYHbWLqxAYulE1ujs4XY92x6U4mUz2vpavS8ypHRDvEmSpj50gGGLYkpxbYaZIkI4DdWlRAmkEBrjmNpFDCtp6NSjbkckfqnG3leS62TEFlyoIDkZtFrT3RG+2gdAJyp+H9+Ij9x3uc1vNoKteJ+3jSoRPtfmyxSuhPo9GbxAltR38Qp15btqf6PLKGJQjc91A2u+JyLy7ibDjp7CepD9UkvnLSNBLOyecVBYh1UEWYnTl3QiDLSKQ3ZL25ebguuGS5m5NuTe4z606HJK6CHM6iMfN85jTWqhnX+Kmr0MGgwYupOBIHM4nH0IUE9Zw04jynMM7M6rC+wn+vkF3CnzXlsyPbxVzGBxZxCFjTgJhId8jahpGATmpFmCMksVbMX03/gOLJszfHxl8ufVMNvg40QC1TjYe9vnQFmw+oMmsVmexzYiCI/thRTsnudFDYLZw0Ic15XSgG0UYt3z7UzHDu9ZWtdtBUc0lkBIOAcT/ak1HMvnuIh59+iPH9LE7DVuzap1hDm2ZoxUcS/c50M5CC3ili2GjGtNmMaTRifDzEEI0kNuQKmmSP9LCNdpMmrHFC68WBjV0WXSVFQyNOaPhwgafmA+WmCKFg6ETsYNe104RAxa6LvNJelWn22fpPLmbe59SoNNhvKbh8pjdb/Wg3cahi+AICxQCVH0wBUqZRedaoYDcuyXrzUMQRI6zRstJ2gZ9uipr8Xs4qgQVqfky7QxtXtLVCVNhbi65X6Azn/TWVryjE1+gNfy5Eqwp8n88XV7/6czUm5cL2+39TiI/OlKxJfo+a/QYByeiE0mp56OuBUNH06v1dKGfVjJXTW1LnrlChaoyK8nj9Get1C3GiWT7bc+tCsyeVCUNSILMZkWFRnWOp2Sw6pbRBeS3rf5OE4ayTzb07NXluHo1fUSxj7Ygrpu9rqfZN85MpRAauu+kqZ0I3of73HmLqLBBVO89UoUWZ0STkt6QWyfgRndkub3bGNQ1RRhKSU2AI5fPTT6wzmNR4LBgEWydtxPSkTLxhexjNk4eh1J+KokHjpI0WVowlE85t7Epfyi8YK/w7DahxL905c7Psu3uZu8m1pnlSyDfDaqQpULmhTksbmaZDnXaMZ1OzSDLrTzlfcon2Z+ZzsG5A/d/nHzonqA34okb2ezXTg89a2iYkGQxCRQ/sW8eseAkNdEw7lORlQ0g2FusRa/Sri2X00tKcn0m0BMwN5y8N1HSBglFboKn99PDJKPGRoddeaBeyCH4O9bGQM4atgEod9nVkKus4NAiKdzOFJltZe9RevO8x0g+bdzVhkVxiiU035XmRQQQ6p6Xcdm3UsYql9F3P0nnxb1X35JrATGs2nUnvxNnY+M/+w3/npEOw19cEfDIcqjgqcTBTdaf9IuhqSqwLpxB70uV6F0/Pr/p6fcOOmsk80KahcqyBB61G3NHlUtw0QsK4Ubev4EIMFJQh06LYsgEEIt5uj4mVN+KaJPIwcdhRUEkINxjq4eDhraaK38ULpgiH0oH1IRbpSha2ZS/FTFnrliONuMFyNMNsDV0NBwo8NeoqGgofGkxgRG8gVDSpUDUVq6m8ecZeELrx252m00J7Pt6lF2Ht0rSZa2qdAJuncl0I20rTARkkqJj39FeZVRIakrTMjU2al6Y/6aCX6dflaKbNVP6MOAe64HLjREFqet5FJGuqDYWnbTn9Z8H+bAK9gTZETZJFR0z3GXGLL9e1rFol1sw0eW30qpkopA76oohhAqLnC8qbvP5d8GmKBDOlNGbnvAWQvqWc/XjAP95flfgMqoc7S23wdcAxQYR+gcUsAnDQFUwTQPU8KE4TkdTXZJLkebPkXsrGWsJCNkhqOF/rvbhcnvYrMyLtuGvaJoeddMOiqAPCVeFozokbQ6hlBCYPsElvxYbClcm1XpOiBZTNwb40TXxhjkFDRwEsSmCiQaxhaHdkTNEsCvqXcYhtWNkQ+VmYstCEOWV8H/f3d9EbWpOCNo0JPhsY6BjPeaEPHFxM0OD8QtMz8uZCxzb5mLfY+fIyEPAE0QUD+WQgWu9CeGmc+N15Fqa1aQ/AgAPL1CEIuA1FPFX2xNEZTjYnUDaQ3Catv+P5EvoEFYX9AHtrXPvm1jvFliBW6BQn6WGi1YvtqRmHziiavWm0+tNoMSHMkD3dV1aXtgM7JRaXG/SoGmYhU+nypD8zeEmNhpzAyhAAOm86Y2nqmzophg/zdyIdmGr23TgOKGivBOI0NjmQoQ2yINzNOvuIin5Q8NRHXooSr9Oa1lr8fDSazYRd1CWvaYYT/D3NKIcy94PrLFMd6dYoQtLkBJYCQx6amCyMPel30VT7gLSyoB40L7zn1APsFpvYL9fROjRj0O7GdrmJ+TsOR2hoQVfhyfdsS97rxuawjfUOa1xr2egtdmgJNphXZAZYoyHUVHbumPFIEwqaBKOjrf2Fd8eg54MgXg77diduJj4QxVw47GPBHttpRmc8iO50FLNP90Ki+PNx3I3dsBMrhjg4lmLkwlqFXpeFOSYlNE430F1a7ZhFMybHiMHxGD2oknypgYKtbWMaNKNNvgohwvm13VDDBPq1F/LENJGDqSkE6tRK50atCzvcySQiHTJV0KV4tdw+vRYT4aFxAk06mUhIWClNU6tF4eSw8IO0AmZ8CA0SVbRsr930KCQ89YCcF3pmRG+6GCN48uvhXrleVePkM9CmGf7732qgimrGvysEwYY5lyBYaXKyKarm6/eN03XjUU2MC/2KhXWzX99f76WapGu91XXjdP1zvCbdOFbjUo3XdeNU5/61dqh+rgcZGfpbjVMZz/hCGt1KDVXpP90fmbINRbNc9nTfModKTWLlG2oodWXGI4dHmxGds5wUSWBaYDUy1+85b7L2SbGAMocqGXVs6toTTA2/vuPi/Z8p42ZSuubzr0LtMI4ha875k2q38vponxetyuYrMvhiDWRALcgRjQTfL4ppUkbPpg8yjjKrQLspg5/tTiY2joxgz3IIOagPzZNMbXZ7udlK+oCkAlQzsOO2JkrZnOkSy7VUFtLuoH/HT+I1pAWr2ilZAnx2vp/GSW6JaRxWw2VR9xm4YazFOTzo2wo79ZNFlTs/dxGSptDI8BqwrDhXdF4oizCHTQomf1d4Ou9RRhKirnqgrYBkzN+ERp70mpwVDKyQ5Mh5eLGKLgyRVkvN3xsDS/bqYT/uv/9OuXyKm9jtHGcynqR7dUP0RAa21PNcO85+OeVSzxOk3gqhTavNQv4HOO61+1yfpuh6O3N6o4tRxWga/eE4Wm3qf6IkXDeIcitP/3SFVtOERh6TLmJd3uL1mViX1zMN32G+ljIxML6Z3RgF/s//o3/3xI2XO1Zy+GgyePMSv/fodn3BCDSFvleCfdAnmqbHp5d4fHyKx2/PMV+gMWkIMoUag2f9zaAfN7hfsDkeDjHs9qXbcRFpOpWgcdnQUjCwQEBUXDAp/BGbws1GRRWNE1/ceA5yLYy09aweQiYX0j6k61HS3ZgysEErsR6KXdrl6mzJAkTFUquRGSAOEDVlxFoHTgrpbRDzS0xZKdYWWSrvSnScvbpY2zp/qEikEJeAmqaJ6UraaQpaTwrUpXEy0uVN0FoXFhVFNA2iXK4EoZIxRcGK/SiOaBZeq4BJ/j30HKdT42JoO2lNznKTKl65KR5MffzzOIz59xRzNBtl+alGoDRQ2ZyJqpgp73KXyQOpptnlGkZh4sYJ8aBpUdAjKHYceOnmyU0BULbzLAy/U9y/ylwDgwRpqpZzmZMIkSor5zwMXPRzffoxmd3E/f1DzGa30e8Dn/ue2jI1rfjP9gb+eQXhW9BvSh+NE/eExkmIU00hyzCkQoWLOiBDgL0mXAhHi4vPteo0oZ85HJfCm6k+18eOblYQ8Jzz7Ly9PYtGJzgbe3ltBJ7Q0WBwLeX017NGzEYjNlxQAZOoF5oQdIlPCsRdxO3tLB6+u1PPSOPE5Id1JQ5/NuT8DNaeRJKj8blRqWKIa8xaAnniWRElJnMaTP30UIP3zcZEYDL/m+3JsUI2SmqXvomKZSyyy4lRaR96vkzXUeMJEqOhgukz54krRR1UCF57tYoD7p1cN+md3iP26+g2w/Q3XCmPrdi1+tEa3MRgeh/dySxOg14ElCiGJtAgmVadLaKTjiO03NP7MzUos0NsHmN6hxDKRJ1466XzMBVor3tHHALXnQNfQyzsTwdufl35/jYws0wrZIyRWhLpdZIaJyOEzOY6F6G51gsxVuOU5hJCALGr5zBM7ZayeBQTcbm2psva+U+uiqJEe0Dln2/9lae0Riikd0NHiFsdew5Dp9Um1vNVbJfrQC6NaRBOd+8vWMLCRbcVN+sX+jjfCzMACrcLLDYo66V4PYnoU3ANaioXKjSC0rTY5l/Tb9YtdrqEOT4/x2a5Enr1cH8Xo8FQhTvN1mq3UXPSxip+2IvBbCK6XnPYi3W/HYt+K1a4PHVase91Y9fvxI5GjfvBtd/tot9oxbTdibt2N+7UPLVixADjcIw+xiZNkLbURFEMQfESJRI9ErECmaXFe4KCwxpR0+TsJzUrUJtS4G46CuJ4NxRcJ0/orbsURUlhpOxB1hU1At1SL440ThLrcy4yiPBwVLkoyUY0apqOY+ku5ktar1maG+/XNVRxg5BDDzVOWRZnI+XNycPD3KrOaEMNAYw6lXNc2URbQ6vBniy5rZ0tGlQ1EBcdlWljNey8RoiqYdGw4crlrtadKHRXZhbVoFRjWI1dfU6ZLF01KteNU3YFvg9XznD1muemLfmbugaVc5mojhq61DvaPfdKP5VaMOnb1ARm/h+DkXReFdICXTQbJ2UoKgvIzZE0YIqg8PnjItrXVyol3c/8JHn/1TjlzwLZ8v814oC+8/pe1wU4I0p+TTXgiUL5O93EGinL91D7qHKScp/PJsqDSht9sf507kijZGpuj5yfbCA9KHIWX5GxVYCm4ZfQ68zJE8FEtY7NHDhz+F471oVrI6jRoru5BuF5sJ7ZUTXV7PMz1EC1u+dsIACEYo/o+7IhlkFP7lfURpytomtr8HyUPpwBfNmsXzfP5zihHLbxPdQpGEko/zTXSTVOfBC5QWcUT7kK8jMZiJpudxm0M4xi7z0RKL09SHqzns+lVQKloX5gH2bfP7Wa8dOf/kqxEHwfzxyIVoWwc/skYVhg+nWSZIjeQzTJPVl02M5jcLaJxZpmDG1XJzr0CehQ1TiFBlcd5EBDZChjsdgAZBRsn/pge6hgaOZsR+zIQZ9gLC0/3uP1+ZsGx9xLehFJEIj06PdFueRLjdM//U/+/ROHEBdoiEVvx/lAzk7qny8YN5ADWgWMNC/QGo7x/rGIb0/P8csvn+Pv//KLUCcl9zINQoNxOsW034tbpsdsvJutpou3k5keOGXztNBOHTRtl86HSVsTRMX2o6XVEId9MFTThGbDaJSF80p3zpwB6S4yY8OJ156karK9J02dRoCMCsRfpqhpOiSthbNHuHG9IanyI1ug46KSSd566DR5q5ydSrK2hSwLFnEbIrO356ez2xWwsYwLKL4zbbtDsj00H9mt49h2KX5lJa4K0S5itmjcairqHAcnnTNFmExnKjq59qAMJHZfcoxCVszAytCLeF2QAx6G2v1Ek5DTjhsnNrHSsYnbyr2ScNtUB2mB5PySotsMphNFCw1B5gB4szFtj4IFSqToC9gbsyCBZGVe4ZwpFqhc3pKiZWcZ4GFT3ODTv7991QPP9WVCAuKkQLMsGKxTKudAO8eQe8U1+vTpU9zcPsRofKvMEiFoHHAq+NwUXyaj6XAElUC6NaYz1j9J7H+0HoQNRQWhrpmL6hI5m5aHgQaNk4tvNjhR9vaH6KblaGWAyA8rDUAu3HUcxkz3pHESB1j3ylQ9TYhy+s8z4IDfRCorvZ57ls2nGqfHr/H182c56IxGg/irv/5ZtT2UAoYUNHBn2g1GArj3DHHvudMarOJHR11ORHkisNZmWsTa5SKw5njvGEHwDHPPoKzy3+Ixa815PfA60ChpnGYSsqaFfVIote/kn90Ilt1oUiyTQulASxqnfZxoAHEGfH+N7dtz7N6fZU3ebRx16DRBOoKCtx+d8V1MH36Iwe19HPq9OMqcA6dEu2QWzdJ7iVEX0wRtjCDTGRVxdizkfWhPUsTDJZykKLWevvNMmAoI6kTYINeBIh4rbE3QS8ideg69liu2s6NfUQE1KMpCRsVPfm81GzV5E90uJ6W8nvLrkn7BWqWZq1Dc6+K1ckL8fDBpTTfGLFo1t88iydN/v3/rHJxhdtZUMchZ76RzIqh3DmvhCQR5Ex1Cx9O9j8m3dWHWFUKz1n5V2UbpEukhSzueX17EtxcKivFM0ic9lCAjb6tBliaci6VMgL779EmuU+w/iKltwEOeVyt2mvC2lBnS6Pfiox3x1m3EBo3qaBDH6Sh240Gse51Yd0Gemj7L0CC0OjFruXm6aXZiHK3on04xOh1izBkH5ZoBHggUTUDqpKSVEvMBC4pT7DhzlGci/rrvPfQhirRz43ShiPss1Ld7P0sjDCPdSdU7N040TyBWFu4r+Fb6Cmtl01c3R4ulkTKqVWduRV/UuVaIUz2PZk/YCOH3jVOxEewM5yGhTRbK6t1Tf9NaSwNlc4fKghJCryFG6YwuCFI1J7y3os79vpEpJIzX1yDn3BP4vDN6VrTZGiTUMjT6W82TrfRzYJAmMdVgXb9uNU61Xv+NxklFt9d6mTTZZMGoUskBft+88XoaYuzNwPBelCHA1EnnLEHv6zof0/TIhbv3bWhScuKFEi4NlOmW1UDqnaUhh4ZaGqBeGjX9bAWBp1Y+7309l8489HUVPbnMNdSk+vn18NKIrNACw1purNP5TJi7cpoc9cD+zCCq2C6cvQhheo0OsEWydkz11POZGZgutUorxzPnYHpHSFinJX0h2UNCljaqi6hHWatC46GvZQ0hemAGfCtYOOMgtuuddOgD6M3N1J+mgQbX2dfX8gjoaRvOGpqNkR3j2E8x+mJoBchRzzSvZSOmjMQoDwBdsqO8CjBEY4/TM00TnYiT9khR0Lc6o0VBPOz12Sq4lkG3NG5pEqf9F+dcjH0+5rF8/5DGH8SJ9cvzsz0eYr3fxfc//SFG07HNjjBfocnEyKjQWbwBoDGTxcow/XSKxXKhYRmoErEL/Hmx+YjdaRe9QTc6Qpww8OkIjT9wzQBlBiM1Th30aOnK3GiaBdMGFEDnuePeuHnCpVmN0/w93l9AnN70jHAtub7cY2dWjn3ecZ7/d//0n5y40KAJhJIJQAAAIABJREFUHQUlQiBwaCUHJwePnJMyx8khZAwhWUSNWG9I+32PX375Nf6/f/2v49vTS2wQEypVeauNfdztxA36JQ679SaGspK9iymUKYm4WongpAsXF0o2qZ4QydlsQaF11JvnZnoSfUmMvp4IqTjItHBuBg8DIvSylOZzIcjnYOVnMNWHfsKNZlugaUJox0Saw1JdtxLsM1iXRZsiakGnQlBsucikkC55vphLwP/27fFMPfBG5yDemoKNMWnI1+cekAukXCPZW3M02loWehP0KXG7s+C09gHLyId4+ITwf+r3uGNR2E6VyY+KMoJG3z8U+sj9vbu/VwFcBx+Fkg8lFzjsJipWVCDarleHKXateYhVEKMnTaZnKqk6YW4m2qIkZkaHbVDdNOk6D3q6zmh6aJy4lhhecL2hTGojkPuUiyQoirj5vb9+ia2c9EyhgzIlG/krbZmkH+mSxAJQ4zSZxMPDp7i5+y6ms0/RaHbVrNFo2gzDFAvrVQtxyiI80ZOCxIuOouZVdregZG6cypa3CmMFhTJIYDKu6aF1Z+gAcbWpw0YmHGzUyq/h0CJrxcWEc5VehbBJ5Kj34+ZG5gHSB/qZtm2rHbqUaZBNrRuNEFXv/e1VqNPj16/aTP7w0/fKe/n4sIMg97O0WzTnrDcojmVrrtwwV+/ZOBm9c0aEN3R+lqzTZeCx0EYI1dDoMXRTK+I5dMrpZ4AWbeQ1Dnqm8Fs5Zpmu6smzLanlIihEzHllniCXgFwj3wiGJaBbby+xfn6M9ctjHBZv0jqhx2NjPTQ7sWv3Y3D7Ke5+/KsY3n+KHZlGUH84vNMJkXXEISyUO9PRHfzb17pkjwH5ZU2LNpThxSoqEqXUs5UIkqeszlcSx/50EkUE9AfO++T+1usqM6KkRcwJcQ5BdU3cfJqyx/OnApMBDu8VND6bKV07HZDZsAlx8uCjQhMrkJbpstConGbbmOPiJirHxKsMHp5T4ZNZ2BWVWc5+VSDlNNep7p4uozMU8trqCIF6e3qJxftCURawEk67wznzj4KIQRPPuxsnF1hGbMm56+hwfARJXS5N+RDdMJ2jaNwZPqVbmrQEq6X2GJqmh4cHWe8S+My9Yy2xV2GoQ1PMuYBV/bwd8Y7GiHDz22k07mexm45j0e/EsteKXa8j3RPvEZOIYdPN07TZjTE6xGjEJA4xjn0M2PMaipaNLtRk1hD9kRBV5z7JYZHnPRkKQpzYR6Bb2mgvi2nrZWsY4fyaDLfP5sl1b1qgy+yEXCYa/Us4KWc8+4aGVxiVnOnbpnIzvMK9T5bm+Sy74bo0DzROvs8eYhWVthqna9peAlA+z3NXuW5kqvGpBkGNwBUlrwY3apzOEROXxuny9y5Kz9P/q+aoGoL6+2pwLk2KxfzV7NR7OaNtqe31AKgap0Rnc/1V48frXCNN2h+uzpwaTLLv1N+dUaUzsp4Ochpi+t1W4ey6iL9f/6ZxOuutaA5qHxFqbsdcFYU5AHEWUKI2UNSTsnZunDIE+PfXoe5Nody8tR3nXzFRkvmg4WYyOvjLQpxkHCPtLY1SNgCY3GiGbM2TmurUCfPhGbwIKcxQWjmXZuMk9BCDngN+kZ04rmHeMCTis6Ulu4xEK4gXl0mbZJhpZEMnJBcyDcONt3Ey9W7vxoK9g/2RRslyESPgvt4+o22HvRPyu5cxDgPYtErPTDjWmvbYbAydh4dDHvou0KLxWX6yXK21r/GLesuFfuae5tCZy2Imj4cfoE6i3UEBT52XsuUyVJr6F5r0EukD+q4IR8UQaq5gc4LAU9vGFed6L9bRYFC/WKVJxi46ihNJtgHykuMhRrOpe4lkEFGDcNYR0E6dwhNgbTOaWUxNcAVcqNalcUJI5YiJVRxOOzVN7R4O12idWnGEXcZ5znPcd+PU7g2jRd1KhIaGJtwXa0qJkzjs1hdjs/UyVmSASlLzoTOeX9L69vrKw5yi606DtMY//5v/So2TLLCZvO7TWKBlzY1CXfVUJ5ZKwG0uaLZ1ijwE6I+P3+Lv/v7v4/OXr/H2/iYkAKoMc+dhqxUzKDgI//f7mA3H4jdKaNUCNiw6kSc5UPQ6bNgSkhNG6iKZxcuDSvNUC9Q82DNwci7mioLFJIPiTYGhUGEO2C/DV7Qto6czbHD27OehpxBWNz90EQ8SJGc+UXJoko5paGD9E3AkFBIdKg2K3o2CQ9/5+vbowjUtrsU9TwEki+vm9tY6gS6GHNAj+ym4diODludwdNgwnTAFZ02RBRu3O/Hdd9/HDz/+IabTG93DzBOzMxXTFjVOS92T19c3ve7d3Z2aQfM+TcOSMDbhc65J5T1ok5NtJnoST9ilkapQ0jzEZKWJPoHkaYpBWSm7QxeXN3M+yCfinmH7TJHNVJfmiaku15kFSrMkxCVNA2hGKXJ2m0V8vH6R574E9Qj9oOvk9VVjmcWaDswMV5apCFkGt3cxu/0Us9sfo9MdadHSNJGNVY2Tha0uRI1yWYzqXBxvipoGZ3NWWjlP813oysa5zEMUipeNE98rceg+dliW6rXNDS+6Jn/GuYa15QBW1hwDBNwf0SXZdUa5Fy0EnEDbzjfj87rh/i0ao6lehm8WQofpxdPXRzVMg0FHlu48Y6xnH+7WwNDMYAYhBEgNtg8Frx3TKepas0bJ2rE5AY3TRhsgP4tBAs8xTZQpeqm16bS1F9D8DQYYWGA+MfMzqRPTCJ8pkW5SXfxf9BNyoTxbaFsA3JAN9D4a62XsP15j9e1LrL59ju3rU+zn79GgMeW1QM87gxh/+iE+/fGvY/jwfewHw9jxd9l02uYf6ZSdFu06ZLotv56fn+VEyLTshx9+0LN2bRZSe6gbJ/8StazZEuUBdEKhyEJQybZrRm8yOiMGhTrpnpxzOJwyX+5Y3DNR9dKa2YyAD00sbe7iiAYXrbYsdjN10S5oulr5N2n2wNSV7y3kV0XVnmfPzZWKLSHtrBV/tqL4nN2jkgZzztfJoYbWHMU/63C9i/nrR8xf3qOxB41pu3F6n4sKgkELB5/475nHI/ZADp7Yt3nWvn17EsqpJh6DEQ5NApnJe9vibopbqDOrZJhzOsrBlT2R55wBjQ7NLIaennCNnet1KCAOhDpyWGM+dDeL5sNt7G5GMe93Yj7oxG7QjQMUGtGwW9Jj9RrtGDTbMWh1YtRsxiSOMT7tY4jeFaq8fOvI7pLxd3TYW0QPNWSkZz3DhM97oxAqmM6GlhRMXvuVdKrm9V/uibVK/m8f6pXJpPBdFbcapZ0La9Gzznly3ESH3crxSs58vuEVNllDNR6I68ZJcQ1XiNM18uTFYNrzhTKXmrxcK1WwVyPx+8apGpEyOPr961SjUKgTz2E1QvkjzmhKFf31v9fPqiahfj83P7ne/N8e4Cg3SHEQF2OF6wapBqf1M3wNE0nJwFm6Zd3bvMr1PedBZZrE5A1wM10NjvaqbaLVOQSs10+qnWjsQsM9gK3MPO6phzV77R2/oepZr5DIf+5jSSu3hYIzJMsEwhIDRwoU++L890LxzeqoEhOKHY2PkERDTmLw6LjVmXdBnMpY4TzA5ZnLLDss1MV6UvZmQ9l+o0YvThvXeqXhclYXzZVRTsdOuPnVHnPABAKm0FHnWn88Ur5iDfJvbmZytKNmNQoIw2RvMyVp6u3uyD4DK8ZaqpZiIYR2cQmVrWkkRhl0UPOVb+qsI0kYiHQZ9sXS4fNa3xei2nP2MLBmv2M4LG0qeXfQ/ECkcW4lwgMGGEwqXEkTaQMdKi2qDNZ0tm3s1JrUvA7O1Mo2xKq/I9TNUPgxDvN1NDf7pF4vpDdVeIz03toprC2V5MdNF2+cvXy/2am+qEEvP6/YGmI/pAkashlFHjSPsVM2nZspHFPRPtE4BREU5KGKXTSM3nCsUFwaJ4aj1K9qssX24R5t4kD8SzpC78gBnb/LVY8BKP1GNcBGFWcyh+DPqi3+z//1v5FsH8ocPOfdjkXjzZBD1cUIkKv50kJygFJdW2rD5CbSlHz5+jV+/fxrfPn6RRNtaHldxM7NVswGg7iBM99oxP3sVtPECg1Fd8MBgzZDVrgcWug90imPDpifobwY3I9AJKBQ5AIwsuBC9iL+5G0bumSyDSUDFIiHtOx9tTAT5mWTKPtcXo8HlELU4ZQOdBTykVknJQSn4wVOVUAhYYX4xG9xGPzQ5PL9+fEMCet1OzVdNwUNnqrQgh7BZDQkUPaceeSFuIndAaezJ3EvoQCy2NmIShvz8PBd/PjjTzG9uY2m8jjMV0frJCF3ZkKwiEET+AXVkV9MU1SkUVSd7UovieYSAUNL1AD/ZEQsIWIdkumyV3aWvidMVrKYrgl0Nh6abMtV76QwNBonFpX0MfxZixMqih3vTHVK+uNyEZv1R7w//RIf788qYItG4emU6U5njntqHji0Qb6kj5vhrPcQN3c/R3+IMxy6LRDm1DmdQBVpCjy9VJhxTrrU/GQQoKY94tebrmUtiPUTdgm6MtHIYD5ey4J8ggVJHV/HHgtPWUszqLA7GQUHEyVZnYtKqjQKFXRYkzuQ0PbbhCfLIh+NUYbF2urqEjhoxCaPNVHCljqQaa9wkaG5OezXsgdH98Gm7XoI2mo3ppOZkrOBqzWvyWEurwvF1m6H1gzxTIjqqs2VjLRlvH+8CTEV6pSbkjKphCJu1QigO5uMcQli45+cGyd+hhrZ5PnbNMMUS09/s5HIww66kcpNuYdBfzpEc7eOI/kM3z7H6uuvsXn6GqvnbwrElU0yAcXdYUy//0N896d/K/qfvo/jeBZbBU7Dm089H9NsaQg9WTTX38Xe169f45dfftEz9vPPP4tqKI1N0U2y/Pkt4mQiDg0290OBivDmE82DmiUdQlJk3KyC6pnOKhpVorc6pKVNcGaKEKDjKd6Flux0jfk+PacZFlk25i4UivaHwYTdEHmmhOjQDMvS2Tlltf/YEdWTWZ5Fhlz8Hb/O0+KciINdsdDYb0Bv4IWy7ovBwGvt1lD3trF5X6jAaaNn2+5jReP0voj566voOaw3B7OfRF+hSZXRTrMV7wuckV61D6hYzvBJFbFoHZQHRU6a9QIczspD6XVjdkPO20Tdg7TGrZY0UKCy8/d3nX9FzWyhPyMMdzYR4rSdDtU4LYfd2I77cRwNY0cWmGx4vR4dFdGOfqsV44iYYKffbEa/1Y5BoxUDzspTIwanhlz5RN/LBkrmJKDbZ6tvT94vCAhFd1oqa9DlYeL5rPbTqnWaObMa2DhvLj3Fsqkqu3vrX/geXw/ZZzVsvuJ8HVP1Lo1Tam10zZ2RVU0GRd0ZDVYj6IZAhXvSvPjv0v/x56LvnpGS1FNVk1Fnfb2OmwC3GWfGwBnxujjzFeJUjdOZ2nRlEHHdPF03TrZV93V3M+Zcpgvy5L28TJSqcTo3lMnOqEauGsJrpKZMl7jcPL/1Wc6NUxb0ZY5xaUhdgJdukUa6kGT9nEsE0m+aYyP2jgkpSqXMskStt2mMh71QsLzuLsG8pXkyTbLYGkXlV8oXocuKLUFrlM19UthlmCSdn78ZphKaH85HF7l2VhPuChsmQ3NldpHNh6Qm7ImwB1KDKbmAXtsoONYNg1Mrjpsy7jJCxX6EEQ0IulkqnM9G3jRUxQQC1060TLhND8xS4QzgLbtRGaRGz7k/fv7KudEGHgxyHKGB71DPbrus7wzp5XftYTnoZ3gp7bxkI0bTK+uS92YTn6NYVNJqbjaqi83UGKqeYvnhKqrYmg7GU9DeyNjrqnam7oB1URlr7B/e2+1gyGtIi059JrTJTZM8D5Iy2VjuIla7WH8slGl1YN9NuiN7j7SmeCUUYpVNHw0uQzG5C8OQUY3idSSpgiiuuIvae0CxPV00kFAOyefzfkTUBI1To9eMIxIT2EXdQXQHbpyasOiIFIJ2WbISuY/CpiI6B2MIBvLrWM1f1Tgx5OV6Vq1HQ2u2zViNkxr9/+uf/036nanMkG5Dos4rCK+EejxUdoQyBF+/+CMdGtPqx8cv8cvnX6Sh2ODQEY0YdroxG47iDqesTjfub26jAaVEQYqkySOow2nO7kw1ZWMBAYlaqH5QR82bp/Hhdz6cH2DDfPxS86Nu3AJYZQ81sVvEq51C2zxKbBaBTg3/GlmQLW9Oz1UUdO30V6eQhJPpQieEhKI1Q2yVsYEWSUGz85gvPwR5zt++2eUlQ+lGI793PosOBw7xHtbLbpxA/ihwuNEcUMp92s+NOIHkMREQjI4GDCoKidAP8f33P8Z0dqsgMJseuKjVpsdEI1ycVQo2BR6bAZN/by6eeGvz0hTmMpHj3gAXb7Z7NU5cOy0sFSbmU8sGc01ByQNnhyVpHfIwEvdceVNGUliQ0B1rUdE0DcYj/XdD+UgsYkToTLaNCmJdvfx4iddvvwhW1cOdDkjSkXD/N5WRYzpgGWgoC6jbTdfC27i5/ykmswehG1wdMrKS1ajPKifDmoAWCpdIFhu6AonZVISwYBlqEb03C4uzrRnxIaADVBxbBxNK87Vey42GzYtFbc5yX5sXRaiEz3B4szDV4SOaXj6nqZXz36frXG74nm66OKlro2ddJiFr8cVxOAMyl537ZhFv7y9unGhIsYwmr6I3kJPMbHojJFST5OQjaz/Yo78C+dvL3pvgaa6FhcQHoWTPL09q/EVvSNejappw0+F1QF5vb+6Vw0CjxuSfdVqaOq6naKKaUGVMQqJQhX5a28izYioSjmVtzE7IUMvGaf3ll1h/+xLLxy+xWy5s298fRHM8i9kffo77P/51dO4e4jS9iz1263LPdDOggzzvq93laPq8IUOD/fr1UZ/908ODDi9ZyFqS4Gl+/h97q9tS09U0cWRtEmA7X2poxPP1sQY16UmPiTlCIWwMAURVbsGrt25SAoGMbagCSwc2BQRFeDovFi2jJl81GOMe8G+q4GONljWwD/d0u5Jewp+laJoK6243Na3kWSg0q8I6KQChb8h9CSdU9gCuJ1PZpP/pWcKZE2Oh1TaO672KnQaI05tRqNev3+SiJypHCvhpnOTMmdQj9Ekf74RwO6DYAx2L3K2TyZyq1CRuCO/OIEm5tdL8CxU2MoxTJzpATH64ldjtjuHh97vwOKI5GYmud5gMY9Fvx2rYjd10FNtRP7Z9TCO6sSX/kEaWJiTNAAa47IFANTHG6MaQ5gmN4DFE5aOBwhCcxh/tE6dbR/l0lwGIUB7RMj0AZK8sN1flWTPoE/rt50xoUwn4XeHq9aTzTcptUejY/5xP5H1V27ncnCgErS3SM1S6kywGqokwSH+pEXQOXyFObjQqXD21TUJMOYeNZpfe47pxqkbs95Swc+Oi3LELRfC3TY73Up6LaoyuEawLSuUBiRqWpL8auXCjJ6SuqHmJ2GgwlQOqXNLaE10AGt319xpZqsaJ/67G7LrZsxmN77f+zZW1eiFO1yYWitRIhsKFknsw5TuHGeemphCsXDMV3G0avge6Zk4w6DC6XPdKTXMiJDV4FhO5Pnt+HtWH2rBg41B3me4m3dGW94TznbWjbeUtenBEQQ2FnXPFLnk4E+O+nA1anms6PzMfkTpv0BuoIeFniHVCXl0hazzj3BRQqI0d9yQ9ofFYrRR9sN4YlVcunzJ7GOKXhMS1kIfnGBW4eeYzUwv5erlOsVlXU5RgBoWsFfYr9j3+myWD4YA1Xa4jfH55KFVacAY6hYyrYcPQQWe5aa8g8Oz71FwyVShn2zR2YzDEmcDgD5MhgADcehWwrigW6OGOhqgGQfVtPp+ABM7XBLFy4+RsPPZsGpiG9vPW5hCx2saKSKLn19itVtq3xaSA+ofmq219KEhXPf80zA5C36gGrgEaf88zYqmCqcEAE9K2DqkNG26WmP+hVSLkvCO+szKd+GyYQnR70BqpJzkbYDBBYzTqLdt6NU62ISeahQZq+fGqL86OqpN5xs26cc6tGHgMTv7v//2/F1VPLjAHuj1+T/g0O0AfkC6ufeZf8gZqM7TD3UridZqnx8+f4+3lWXSZcbcf0+EwbnDLgvYzGJpCxoXP4st5TO50WQBsMRyAIFk8GDyYPGD39/fx/fffn1OUKfIkdE4+qhsn5y0R7lcbFpuTNDsK4fRURsLEFE26iTJdSlMDnTY0RyBWRrJ4EJnuAz9KN4A2Y0AnDkLFomrEarMURY/GCVoVYa0+rExroOmbTidp5by3pgdtE84syq2xS55sFNUUGHF6fcUYwM2C4HOcmcjUmWB48H3c3N7HeMyUG/qdKVSmXzSUK4IYjtqqpm2ihSmPikLYOoTakB345swDedYnZxs6m6DiEjDmBNUUv5Ng47e3d22KgmDT1pTXcBFcNqluztb8nDjpGmDCQfPUzOvIYhEScuR+cf1wY3uJl6cvsXh9lDOKPsvZASndy7J55jNIOwHtEoRSU1VP0bvdUdzc/xi3fN3iJtdWHosaQKeq6NqpkUz7UpkxpEOOsx+sUypesTJ8clqiRvm6cUpbck2NlZfhe4sjzQbIOrPFmGrwXjm0mITx2TzRdyMp+oP6UXO9KwC1NiMzDE29sDmEp4BZuufn53lgwwXFJcDYXPj5/FX5Sqw5aK2gDqxFUCC+5HSDS00G+tKUg1Kz/ldLxwKMZ2iTMHRAa+ImD8Tp9e0lnp/RnbDZG4lkjYoeyyF5JNjUz/Fsehe3N3c6wGSOcpUNwvuBKqoCI6s5a56Szpef+XgEQYGC5sapsV3F8eM1No+fY/3lL7H5+jmWXz/H+h2Hwn10R5MYfvdD3Pz8VzH54ac4TW7iOLmN42CkHAhR17JYKtoF+1cVXWqwReGjIW3YulVhmtYaWd9k6qmKJPOhHL7I4YzVbqut5+Dt5VX6JpD1z49fjY5o0GO9aX3e+tkcMFx7FWK4uqVphZoLOOhymTQXvqbf/F1NpasALVGx6F2gknIqNco/wGCB6wCVOV0rra1KZkKiUTT8NMfsszWNV6HLtBa3NgZsG5yR1uK9V7aSDmj+7xDK+Duudgowht7WOTXUOL0+Psfzl6+ihIB+eU81lVXFQObgcb2xvAUhqqEbzxghxXVucE7NoY+id4IyGnaootnlDCBDBHMO7sOe4R3aUpBABh/EOdBoZVZUA9v66SjaN9NYp8bpeDNRA7Ue9mMz7MWWr0Ev9t1ObFumzzRPzRg0etGHuod+EFMkkupxnSX3CTE4De9hH73jKQYY9FCc2nlJzbbXd6GaNqWRqx7aR2kvPdzR/pACfQ2tkr5ntInwdruo1n7nRedBWjXUqhHOLqmm2KomyOw/mx5dXOL4fmqFakauNU5ufvzadW7X/SzE6RoF+j11rhqM2vdqLagoktmii+ZizFSRWz+rdsTzzljW3lfGBn7/afld1LkcMFaNUI1QNXlGGxx0yueoNVf1Sb3vC1rlZqoarGqo1ChRbzA4O9dgziYsZ8HKRjS98mKfXuiRCnGs8tNp1o2CmRDugj0O1z3P/Umokxonm2gwKN1RGNeIJ1kdQp30/PmltI9V/lI1vxnHcgpQXtzS7PAnKnAWzBqU0EQy8MKgCXaMQpnZT2mizGaguNaeJeTd10YfI4N0eb89abDbQqzZY0B0qEGMdNrgBzRktzbNutwPMct6fcNFFg1jX3ElDArRmafyypENsFloApLS6P3STXChrvzOuqPm4J4SVItsg7OMa0YdKyqlzMmgfHl9WEt6umiVMFJBAkLTHbB8kDSgrXKDSrMGnXtLPhMW4omuu5ncS6f5/Q/f67xAo0uzQ+PDJJE9mnesjFDuVdEis6mXAZyGS9ZRigFGDmPqnGhMpLnks9JAr/fRgqW2XMfi9T12y3V0VBe2dL0YptFoIssobS/hwdQg5D6pDxCTzUZC7FPccwMEWzVu5XBNfEirh6zjKCty/AT2IN+tU5w6x2hiUa4hI3mgSG0mMRhNo90h3NsPa9WBwfAZKiuMA9z11stYfjzHMhGnM5VXSH9LzTRnsvwe3Dj9M51+gvX2pKgDjXqqYH1FOVbldCgnU9pE01VHfHbgNfzn1/OYf7zF28tLfGDrx4QwyG7qxrg3ihEaHh5EaW9IUjftpgK7JFcFWsPkYLt1yCm2hhTCopjN4scffxREKjpUWuPWwe+cI2wmuf8pks/qscR6vI42oHS14r1U40QzocwnNjQ+U+bU8EByg6HuKeRSh4YbJ+U98XB1bZk7X85jCfy328T7/JuukyftiCxN91CwZiY5M92wAQUGHc60utAaaJJWolFZ62XLYBYyN3MyvYlPn76L6c2dwk/xrscO3vu2Pz8PaRwozjwZYYJz3qQV0upkcXFdQV4y3BbUQdQrumzCWWley5QjXdp0CCTcC1oBnbCyabQ4ET1nMKrC0nIyznXd8RrNhsPRMOuA+gJXGGOKA42DU+/h1a836LOe4/3lW2yX74LtuT+FNuqZycXO5uznyWha2a7qigil6MVo8hC399/F7e1DtIHOE62QfWq6tdnV8IKo0TzJgSdNKzia1ISDTEoDZy2SBdqspaQHKVPCzamEp+L54uzChP0gZJZNYyA0z0jgWUcikaoPQQ2XBQqCjpVjm3ELr8dEDq+aCU+F9RRo/fDY8znOToQKg1vFYvkuW050cMvFSigLk6AxbjLkIjCBo4He25Ch3UK7xua4UePE8zQYDaQVAX2wUHYlXcl88Z5NP5QHI4HpMuvn84ibYj9m09u4uwEFJIfKSI7WQ9vPreh5tR9lo3BN9XGxDlLrjBqH8x2iWY3T119j+evfxfbr59i/PMd+PvezjxPh7DbGP/4U4z/8HK2b+zhM7iKGYyEEZ3ttNXwp+K6mVkGiRtxBnTi8FKmQFq4u6p0hxOcWRTGfW9GIM5RbzVazJUoxaAfNwZ//8pd8vhwsfNYWJl1LWjiCePNABkU+I+YphuVuaVJ6ZWyjwo/stHMYJ0WwKdnV4LGHcs11D2i8dCh78kqDZgp0Nk40icq6y30ufOTRAAAgAElEQVR87/yTWusq0E9NTSh5rkm133JwMWXO68vBycCMBHnoefvlRoLuJt+zWKp5evv2Epv5yih3Dry8ptJNKs0F2MvZK2FAYOzANSY35OefftLvHMqP3x7j9e1V6BfvHdSKZw4E6u72Ju7v7mRTDnVyNfdEV2MUkOPlPLrHvRpKPgM24Y1hP07DXmx67dgwTPt0I+RpMxnGatSLZb8jF75dty3TETAkCESYw3Ae8iVTiOMp+rgqCoGK6O4P0UODBTLF0AX0gum2WASkwXhK7DwcO2068sK0cAP/niqX/rK0aG7cyXfLiIREgYRk6Zx3SK+NXnIfPBc4Lhjt8OipsGrwoq2lZqoapxpuuHnwPnU2k6gMvMqIuqLM/WM0vUvzcxmYuY6xXTqvf5Ea+OfVwK++9/L8l9lERmikVOE8kPpd41Ro0zVF7xpB+n3jVIhTNWK/b5x0Jmd9U82YbawzNy6HXzqjz86C17lTl9wrXtv/zsM5afqS0nmNtJkl4rgJOcNKm1VfiTjtQITY8zKbSRT0i1ZJDa1cQY1uCpXOYakKT6F0mGYtI5puimTHDRLH/iJt8knnILR1/lvns4pT/1teX7UitYx0c6bwOZgcHbyRQYX3YkIFq0VxLDv9vSJ19L+zLtBJQ8OyfoizhbUgxgTIFxbhQxAna4YrAqOcgVXyULKc6aVGbdWY5bPHR3TtuJM0hBqEgQz7ObWb9EMtu9uZCu3Gk6YRkIDzl3oCJozqRtH1YaMQV2Kkh8/DHggdmUGn6dm4T4P4r0TX++nnn0VjRvbAUJ/miZq1jLmkC4OdIdt5n2kCLzDi6HREZVZgOGeHLL+h6VEHuvZVdA9NxfYUTczIiJd4n8duuXJ2dzpei4EE80NugKZOdpGhcJ8APdjrCz1MAxsaTOpInt1un3syiO4Q06VRtLotNUr6HTkHmqfWMRo9mCPNc+PU6lBTTmMwAkwgp87XzoYc7IeO2jkdoGkimVjF8v0p5m/Pirm5puJT/3I/bEWeuY7/z//xP6gR1IScLpCHTtxRi8MF36bg8fcTIguWK+mbTWdvtwq0GMuFRL1QkY5MrxG/omuCa4i4PMM18cRnMTCtFXpE6jLQWFo1lqNebS4UBz/99JMeDh7Q4jkXBF/0vZ3suL0xqMtPC1eLFG2lWjxd2VgymTkwpUgRNVaQCAOZXpRDnxz3+kKayAeR81TfzksUd3jL76EnrZhmrrSJv62+JTJizqYaMI7NzGAijIyiqd/zYiW4tLQqVqFwfaEsfmhKyuLTRCVOojPNbm7j/uFTjMYzhahC1VMmkaYxmQPFA6vASwoO0Abc6XwNBA8X9TL3YkXBSV/FxuhATjiqm8wC0IQ9xZ4iRSVMz8P+8fau1xXnOK0bqwhmpKypU1L1eI8szv5oFF1C2dKvHycVJUTjVBgcKuv4mL/Fy+tTrOZvcZImB2cnLKVNV2Szc3aRefLwiUHAPIH3REyNsrSiNLwToXQ3N/cKx41E+Tj9eV80r97YDOnLrlxuP6ZsqaHM4pAilHvG5unsHE/2iqtbFqm8ToXp1YHRha/M/Ui7U36eKBhk2FAoAeNLoM00y4eckAsKhMxqESIo22c7qslGOJ23zpbBujKZnE3jtIFzjREBmy0bBQiUxczk6KhobpHgTXbBRA0UzRLrlJ2T98a/I/eJAwjNnKxDpQN0+vlGr+nAZmmzcJQ0Z03X1Ro9ykPuj00obqZ3+t/V5GXeGIeftGysW30fPGaLTQshYUfWOlfjBGLMwOeoxqlNA754i82XX2Pxl7+Lw7cv0V4sIoQiHOPQQtA/it7DdzH94x+jc/9dbAfTCAYRTMfOszIjpWfnpES5ocKyTz0/PWsfUf4DIb4jzEf8caV3ygYLka6mpGREdDoO/SPTTPo2KBQUD814fLSxjBr1pJrKbCV/Ls8XZgg0CAwNak8sGrWeBxDWHHZo2qui0s+v1m2hPTldr6IQXYGaZzj/KjyS9sshiItk0jp0JymYckpZgngVcIo1YDex/T5WtXKMBI3kKwsDmqntjvyqnlyWWhQo6F5BNZn8c7ivt7F650wBoTXNRw6Ey1V0Ez2v4pP3xPP3orywpQqOyXQa9w/3eo6hRGL4ADOg8p5EI9Fhv43vvvukwRwolTQWUIITbSas9rhayJVxNOhJfzFn8IEDHvqHfkf5Tv0fP8V+No7dbKTGaTHoqKE6jPpxRJzd6sWBDCVaH4o4nl3OW1HyGtGLRgzQboA2RcS42YoR+xaIF80i9L0jCFVTBYx1FSAdIE47PXcYLJGBInqdUG+j9M5nK2MVis4cymQz47Wj4AStc+WyqRHiTMgiuhzz9Hzju+fGqQr3hITP+pyiDRfqYs1+rmXtcR6gXmuctIemZXShRn6di6U5e/u5AcLUABQ9B1q/b5x4tq9Rn3MBnE57dW2KplxI1oXCdzGs+IeaJzU1aYdew5F6/6y3apzOazo15NbpFrWsLNdN1TMdzr+q2SzGT/3v1whc6RuFODU8yKjPU6YMvo9JQZajpVF7U7qNNprmCisCpPoqyF7CerMv7GTL+7TmyY3pyVQr8uAkeyCsFI3UXs9jNUWsYbvMHRWcunifa43x99Y2pfejkDLuK0Mia5HYKylkobzbgCmdG0UpbmtwLoMjso4wTkLvQ6HcAEVb6nU4HznbhFKl+zDPoPdXD+3k9pYmREJwW+zVzu4U4pesD+V+pqNuoU6gJUXTxMmO84BrRg0HAgN1jWZKcgYGTlAGoRiv13K+A/ni3EGXxLOkLKUBuURmrFCncg0lVcmYHM6Lr1++6L3//Mc/xh9+/oPCbhl2y0I8vQp4s1pPfLaUETBoonHjOWSIBGoFSkTdJyc9zlpqDxk1mEXBvtNGar07xgGd2GoTh9UmTgAXcke03tsUQ7MyRCmk+aCmhtVA45QmUewxNLLERHz58kVSF3KnprcE2g5iOB6o3maTbHYacWw4H5Dfm332Xzd4zRbeBBhETGM4nkWnMxSrCF29kEZddNhm1mpC21Ncz/u3+Hj5JtbcWQIkhpKfN+VXqh9qRuNf/ov/8VR8Xj4AVuJ8aUGI9w7/0nQt2xtnEFrmHWhj0PQ7vfaZPGFjSe4QFoUfC6FOEgEyQZQTUFMUCGgyHKhMB4BM5zgn4U/f7csaFk6iESRTP3gQ+R3XKooE0VzSBao22QrEXcO7XG3TN94CO4oXTyoz+Ax6B5sXNBYm5GtPZ3SIZWfpTTNFtsqpwekrbYoJ0gWWBVYn1BaK0mkvU4jleqGHZn7yw6giLhEfqCKsGLn64V6IVmmIheIgxceESuIGxXWnSGaBkFu0jiX5UJuNDnmMDm7v7mUKQdNEyGsDcwg2PvHfPTHkIZWDmCgA1i/x5UaCjCGmLitpzUBUJCJvd5NzC93NYnQKHfilmlLltFo8ePF1PQFxYW2YXKLjqyRwa8isJQNx4jOQ8DxkkaItSAen7R56IqgYU2+s3d00gbphpgBVRde01RQMPru500JnYsRrik6FlmKZXFU1yi4alMeDe1UPdGSq5lNBaTivtCwihCbJa9GAmBpgPnWF2dUhoRRwDv8KX5T7XQ4S1Nz4cKoQPqEbWbTq2hMGx/VJ+1H0WTQi69VG995GCaOk6pmmJ8MK6Qz0/3190+XuN2tWBhtu5GSyrsGwc6iYtmzWdrpbzEGD3uIcligHQBdWRAXQNE1GuOlhYYp41w5EPCsvTy86oHCcodikeGI4QEYOtEpMUuT0RVI3m1PSVWuaDT2V517oVZrF8PMo3PS+lanWNQdcB5mvda1l0cUyL+miyaQ4goZAQQUacQrItU2aQ8wh/vL3cXj8Gp35XI2T7m2jFZv+QNqm8c9/jDZ25INpNEYz2dibk2JahYr8pL/ocE0qGgff6/OL7jUbLc+/Cm+J6c2PZ+UsVktRyfgsmBrwRePD6/Dvhc6okG7bmTRt8dl3hdxeUWUpMtUgvL7oPYKm8G9K58nzLv0kVNWkQzCUqIm/93KeE+fS8fmgnrLnV4PIm4YGw75IocOeSyNb2hcbvXhQUA3ubxzLksrDIEA2u9pLaZwOGjKxXhCg8z0ORWyJ6iHuPY0Tj72m0uRyHWO33OhMYUL98fouVgMaiUGnK7RODTfar+0mPqB4K4MpD32WAIVCuo1SmPCeNZXOMFCmqdgLc+2sqcXZ0IUN/xv3SGSVHZbxLekFWT/s6eLY99pxZMJ7M47DZBD7yTA2o540T+igYjyK03AQu84gdrg5KtTP9wEGg6i2PFOgsNByohlDGBuNZowb7RjSTKV5RG9/is72GO0Mz/KQDZowRThDGtBwF7Pa55M94TzmMo9hL/Fw6YygaO0k+iDEqWc9sjQnaftcw7Z8s9eNU+1JRXM2clNU/wu64+FJruekYdVz6O+pxsloc1HhrhuFakJM7YMtY9F+DUuvUSGjZhf90+8bJ1PUfd5fozu//3n1M2v4UGfcdQNHMa6hTp4H1TiJ8n8VK3AeQl69L3+WPGezYeW/r8/SQo9qSHJurK4c/jirpTmUQ50pRvVZeBZUfyUVCaRH15zGuFBFob18P2vfrBw1eLagMxrEnl5Os0mHd66mg2DbbWomnkWGxbY8N+3XlD3WI7pOmgYqbJsVcM44Y8j0Pt4TQw0PnmFmcOZYbmHUWwHPiiboSs9OE8DZC8V8IJoYLw6TxQNs9tFLtIad9rgXNGWsQSOIONzZEY/rxB4uIwmBCw5u1wC1awq1EIiUtFCr1Z4tIxx0hOQ/Qcvud6I7NJ1bSLBoinnNeJtJ86a5BbXivKCBYfgDiuThfk+1mgY6DHz2+/j2+BifP3/WGfTw6VP86U9/km6cz1p25DY4MwMKPSlUSX4+5wjXjPtJzaF6SjmHrdQ3XdAmkBvrOqjlG9HYSwQvJ9QT1wZ79Az1lcwnWUZaewyP2XsY5PBvAVCSIkuPwT3DnRajJYaCIHMYLeEoCOo0GPWFNkHfOzTcmO0bu2gOQJ0srcEQotMdRn84i8F4Ft3+WGHelH4ahuSzS54TWm8NAHbrWH08x8fro4ztqIdVf+S1pk7hWaIuk3zlX/3t/3SyA44LPiaBcFt5YJXlwIOOlV/ySXk8a5qtpkUPYvKd4R5iQqA3spPdMnDcbrVVoyTR32YvC1U5KCFcVljrVvkxFBCLj7nQgx9++PFil51ZNTUBokDg5lYzxYNdkH5R9VhkhMCepxEUt7KHvUyoeMA05ey0daP52RyQPMwcxkUBkZ22UAhCyPwgym0rbcm5ZtY/tcS5VOOE5TJwbXue+izgVoIGTyosq3niYHdHi7sezRMBuBYoKsxU6A4bhhcrBYE89ptNbR6yM6f4x3aRol8QPcVjmgVwECvHwAGuanTLrS4pHGxe2JQv50ttRPzcYR+mPTC9aTxtmsIWQ2MXSRR2KuQoavOwl+YId5q0Eq2DSplFOkAsoORz0JzDEwEtmtzciKoHasfzhDaGQn5/3MRmjTHGt3h++Sa77BKMsqnI8W12E7f392oyhDgJffH1gu+vw5CpzXZju3lNjk96tjC6kGCw1Y5ThjrjyAJ1j8a1lVb5Okh2/gw0iDVthKtrGpadxZTplRTWgu+FlGYiNz/bugEfDsDkapzSWQ0EB6Eqgk82RuzlMRJRWjifRYgL+h43ZeL/SuyYwYNpIU4RJl0L/y7d9zxlAWWlf9rFejmX2caHcpXeRCu1jkpbnQ44ArGxCZ+Mpjp4t6xdbL8bmEqs4/npRRsd0zSehenNVA0Seqan52+x3pAHZet0KES8F54do9g8Pw6WE1VV4c+41gx0UNZ61lCigXFML4Zj61BEW8hAWaFuQjwuE/GQUwtTcxondKOHaDHIePoa67/8OfZffo0GDm2KTDjGoQ0aMFDD1P/xx2jePsRpdButya0aJwllU/xN0c/hpzVAY53POhM2CndQHe1TFHqtpooNuRShAyIkcbPR8APEGmSKZ+HtA13gQdlyWlPQtqA2nA8VN7JnpC0HEpX+DuWM5w4aM9epaBdcQ5oR/Ry57Bm1k+i2nMGSJqXGkM+U9uLWrNrZsd3omFKx32dAIa6fOWVlSJGh1jwHotleWT2XUN96tbTsTVTWTpaetvPeeBa4Duy9HLAqrHI/4ezoNuHGn2Lx+qHAxddvT/H69UnoC6HqoE8gt1A7KBSgBJJaj5Zqk8jQxzt6pc3ZIW86mcQscwHlkMY0eDDQZ+LPw7GNJ6BHs/bkrMTnVMGD4J3gxI+Yv7/GeruWTW572IvmsBsHGAjYl4/6EWR7zSbRonEi96vXjU23G3t0SAziuN/QK6FEZwYSIcCyMadhinaMohVDue+1YnBsxHB3iuHuEJ00amjiMiXt506ifH909htq5srHMWLuc9DaW+XFXTdOiRIW5UsDorPW08HqFbWgxdn0XsR+c25Gku58hkvO5hN229MQK4t2Na0yd3JRV88m38uz4X/rxul8puS/+21DwZnsAriamuvmppqG6++pmsKDAjcGwkjPMoUK7b0YXVQNUfS864ZGn19ujaZP/WONU73HfwzV0ntNbVEhVfxbN7wXQ4nL9b2gfef30zSFWOiNHgI3oxpgKPOoAmB9flSGkhBJaoZjqH5jPbIPo6mhwOeFrGmy/bckCHrWXF/53C233k70+qbtal+D9ikDgL2ZDQzqkR+saE7Ya7xHgCYrnwiGjQwE7BzLXsY+ByIMAuTak0bMDsJQX6kHK8RUbB7Q5FZD+hgx/vJZos40Xc81aDXE1fDUAImBfjVWGtZDN5Ym341TDbw9+AWhw9xppToRxISmhvekgbRMZVxP2S3Xmi1p2mjOkgkg1lfQOC3iYzGXk93s9ka1sRz4EvmQPg7pRsorQNNr6KNGC5qb6lXQGRvFsN4BK7rQG1Ozw/uzeZObSp+xTaFUIF2gVpyDyjXMjCaZkbBWcNE7OkKB5mk7X4reLAqhaJzOT9OzhwxI0pGjWAUKKtZAx7UMzwXMJYyWeD88LzKWkMFFOwZjHPO6ouvJ+VEGEXs4zdHoncQGa7T70e6NYpCNU38w1fOTQLuRUD3DUt1oEE+m03YBY+pbvL+96P6pVpHO/2IOIWo4z/m/+tv/+VRFrQp0hZ4508a0MYpDIEs+qwu2s5bkbH+adqVxJGIsOhRJiNsVhLvT1AIXEKA8I0/AdO42DTduYzlfSM9Ed03RSENQAj4ebtzoSuSvfI4UYPPe+X6bL9SGgmgYe9qOpovApkIC9N49uaVhIuiqz585wLY7hYtyw4u2R5EMIkWHKX1Tu6tmBdRJ1EZZT7vZ1PlBoXTEScRe+Pzvr21T16DmDUdwLU/Se/CFcJCHGChZGTYZZEoTMJ5gzTyyELqS3092ycEFioeaicl4SrAYDjA2lFDjBEWvsnxo+JhgVjgcG52mQbbDpOPmzAM5IC2aBoGimQIWqsZelpGnaHRb0ey3c2Jz1PviPkkvwSGTB6sVN0kvyFwDw/rJj07LZCBoELHheKzPKntgtDGaVsG1hQ+MhfxrvL48xvvHi4pyNjUuN5soTReI283tnZqgmth6qujPp2aR18RCmgwsPvtxH304u5rwYifPFJxFB7eXBYfBAQWTQ56L5lKbtAX6bYnHdUhRnGTjJHcjrkFtihkMLHc9OUlaE8aEjKkPm5eyK+QkxKYiya6urQxDutB5QoUcVDi9PgiBMsOsN+KAq19Ghv0l1gWnpv4dX3ZWxOJexR4mJh9v+h1YnOZGm7fQkmFM0xhiNBjJtAS52WFnDjmDjs1qm9lLQyGi09lUE9+np8f4+vg55vO32O5Wum9qmtIcBDSTn9HtgDhBsyS7aeImqts/Tz05FCzg3zmAd8q6GAlBsbOeaXCizKZLpSei8iq1jXLgSraLxuojDt++xvbXX+KE6cLHO/CPw2073dgNR9G8f4jO999H4KjXn0ZzOFXjxBTrQse8OH/Vcy1Sk4p9C7o1KZezE4GCoJ4U4Z6s84xbgOsCi/1ORXoOh9D5VLh3a2/NRRWO/JuzGcaVbhP6B/9OeXC9ng6sOtjZ5/oyLrExjKaNV3TSKv5EYxKiaSRCGjUQJsx7tjSFzrVgH6ZokaA5G3qsdvnMmCrw3AvNPlu1mxqmLA8azXOui4vhErermOXnKtvDMRhqnFJLxmPM2tivdkKcFq9v8fr5Md4en6K5O0SfIOktSOpGBiVQNjZ83uZJbnbY0GCqs17YuZCCjF2KbA4Mh2gwS7Oj6w9Khbun4IFQOr3QPjSwg5HQaRDBHdQfgp3fnmO1/JBgGa0rGYAnQhmhzGLqMR5HbzqJDqLzXjfWfbRQndhD3wMlZHiHxgrdYDRjo2K3o2axF63oHZrRP4A+uZEaHCMm+1NMaTTl2gZ1nPmdpds895qoVnEAtTdNJcQSoPjJ4V+Jzs9DnYweqWbKGtbUmyTVT+tZlvD2DjhiEZzT9mvEqRoDN1QXqpwof1fBsBr2yLU3tZjnaIySAlwQpxqqVCNUP0NoOnvclUV4rZkLipMF3O/CbHlNubEpeuCCvlXBd9lffbZVE1O02fr7ogfqjE5NJJ/zH6LqXSNe1RwVgqS9LR3kfo+SVZ3zb6BNV0NhNZ2ctRgacOak4ULZYFP0CjkB7SVjiFqMAUY2xaxFXBx7PAupzaSZsW7YBSWzK6FQNEmiXZpiLIMSsowUaDrUkEzoYtLMWPSsc9Yq5gQUy6oxkjbIFUZni9U2SBS1CY8FjcPd3b0QCA3OZazhfUSNvCJQ7KAsqng6LgupbDViMMVcwG7G/GKfKXqhtN3JXuLfl55UZ9BqpeatJBYCGNBpSpfGsMnZSN4T/Z7kuCrX45GZR6K0dzRcXJ12coJToHa66blxcj6WhrPp3rfeMmTeaD/6/7l6sx/JsmzNa5kdmyc3HyMys6r6ir8bkBBIPPQDiAuNEAipge4WNBLqh4tuwwu6VRUZET7ZPB0b0O/71jb36rzlNzIjPNzMzjl777W+9Q00aPr9BFulM5VTsWUmn11f+XxqDHkNJlsJ6qqB4nMy+WKyllILfo7kDYCJXBvo2GldjmmXplasc2n7M9aAs86tU7SjUpA39GqMIjB+8DTJJmN6hplcwiDb7HSvq6QKumBy5UgNBG2Q+qI0pnYHrGXCRhPVG3bjRPQPdDuA4CaNUx3nlgpDT5xonIY30R/eRm84iTY6p5zeqpnJ5r8CbAKcoXHazGK9eBWYLGfh1GRxBjJMwLlR0g+u///9v/79Rd2t6E+HtIA2KgwSjKYH03RG2BSXulRpgVrQKtuUwmk6BqaJOAGRkcIiZRy3mC1i9vIWx12tRkQaJ+gSyhk6iHbBDaNwZxJDo4b2hc1M1JA0F2Cx0DDRnTJ+tVPbh1tU2YhUl1QI9vsS8wlRYFqTYYfqYntdLbAO1B+J1YyoMCVjI3HzdIoOo0oKaBVonRhPbjQN4tILSaA5lLU2dBeCVD8oSaC7r62Z3qNNIZiIoIcA7UcDQoNQX53fPAXpeQozxs1sLNoiEz8Hsrlog27DZEXN1nBowwrc4GxzpPtVGiddCz2kDmFVSC0OIuuNJg8gkjRBWoC7DLaUxgKUEbMI1jN5AlW0hx1xSt2Jl+bI4ZVcR9GMMhna52wRJaebj+yS3SwqK4mNGY0X+V6EtOECVOMaSFAl75H8n7dYLt9lOsL7dWNAETOI27u7uHt8UuPFvZF2I1EfHSp6fQ5eFobvK5b0R5BhcgEkJm9Y2wdtodGKnvz6GQ0z3nXjROFXEFZZiCK41PqwvaZMVHhdDxq0mLUh54bhw4Ui8ENXJ20NrmU6aEBeoK2yv1unI6pjhtlyvZg0iotdJk4m7Nka9m8Eqx8NhcX+SdMDDUafAkqIgQlmI8t5bNY0UOjnVkmPa0rTIP3c+EaCyC4bUdVhh4r1ahPrJeLNhZ4Xwv84zEx/ANU5iqb34+e3eHn9EYvFe+z3rGnrfETNUe6Um3OuNWG3NE3io+MKKb6/Dw8KEDYrKGTwnEWrUrYaaehGz0yX4PfgUYMypKmHeMxHxttxWS80cTp+/z2q97cYbHfRwAodcLXTjX1/EHF7F62nJzVOh84oQjkQpqWxxnjt4pwoLZiaYSiwDR1CToP3IaFmGDrZYhGL5UINb4/MofFIa5yDEMSMfYAb43BfT3E9yWxEVyCkEfriSFQKNjU6qZkChOB5Zz+0QYTdtPR8cc1l3OAGzDSNtCnWBNj7q34eBQgJ84mQ8t8cGMf9KdYLrHTRVY5Fk+Ze8g+HOiAQxTPoKveJ/akUrCoyeG4FMNipSfq+Mllwd6//hv7JNS06rhJCSAFAA8j7OGwOAuKWr2/x/vvPWD2/xXmzi86lKYofDRHnRIPrKyVyFZdOK/CnkssgjT/N14rJ7i76THaFXhsVxeRHYm6AHDEIxB8StYYCAnCl6gxQIssxChtbpuLEI5CF1rxgQc3E2FNoUUekyePvD6LDJL/bjv2giv2kHccBbnud2Laq2NA4dXqxq1qxj3ZcmmTrdaN9bkmE3a5DzVP3XEXvdInR8RTjUy3zCNgOHfZoGT1k00QjcfE0wBRdT9vVLOc0RPSVDI+WhlJTjeKSxhZm+3P+frlvolxz5uWkS8J4uIVJ4eHcMB03M5qKLfRVY+TmxUyXnDBpSkT2TOpV/oPpUmnES4NRwIRSBF+1Tk1n65VGqTyH5fkujVBp2spEysVwgsZUh9kcldcr/12atOvENqcs5b+Lnpc6oNQmnxun0uyUWuXzzyvTKb3HtKwT5KXJ7Ed21OfP8Pl9lZ+lF2YPEGjoCbjMtrJJgbUBWkjTRDMEaC0QANt+GT64yem1qrgb9aJx8vSZ7+W+o1XiLFGEi5gdR8dbqFbytBiQmjULHf5yosD3Oje7wpp2aRT3B517JpzDdEAmYP2O9O00T6uVrsft3W1Mb6cOtU5wpYAvmuCVvTcbl5K3p4awcYnh9CYGgBfEIKQpQ5nOafqaZz2vVEAAACAASURBVPIVTFIeGRrrD71Syp7FzigTSk1OBa617QsgxocNLqQ3ltup78NoOo59HIXtsc+pqRMwntmoOZnhDYoqyOtDqwN4yNpG4KvOUV6PGg0KXJFdmBHB52MfLA55ap6or9Iin2uiWLaccvH9yoSazXR2cJZAIx/fTNyw8RkYlEjPnwwbQbG+c1xR0aqhVOdQhFq6aPfMdDIrgyEKrLMeTojc88wP4zqw/wMmlglfmd6ud2vJRDCg6g6xVkevi1wj4sTEqcs19TmDq16nP06q3jQGw6mkGYXxIEA1a1hN6am/0HyvcNXDHMJaM9FqcxIGoCudWtKdG//wL//rS+FrCj3bb/V040TRhzrTI6W9kuPesbb9q1aNikQXb0UeGriuSYwNJW+vIEcOsrfn1/j5/btoemMCbNtdcdZP8Dqxj9RYdnPV2djGlCK7dihYovejMQ3FWEiC/fYHV4MILrp49/CDJWNBQEdwmMXUXARuyGfu6WcPfbmjyFXBGyiieeiG3RydyqKdKc+Y8SeOJ/CvPe0qJhklmV5FojJRzvHaWiQ6xQ3lCLLNNs0BlDS+KPh4n7JbbhPUimU5jdONrj+fw8hI6lvSjU5Us0TE7eqSuibRYkwv1GZFQcdmKlRtLw4nwac0qTQ8cnhJRIp77Ia8GQ3oftL7EJrWjs7QXFkVc5nJxAbHe+un9sK0CxdVRhkyMyN59aLyJdLMcyT9VAfxIkUw2idcA9GBLGKxyKZpu44jpiPSSEWiCeN4ePoSj7KmH2vSxsEtdz0FlSZSr+wlDvla6BamJfstLlmg/Dp2Yl8fZYqCmx73FqdCpiDO0rI4VV+Z3UBTU4KKPWqkYbPlnV0vXfQLmdHUzXkeHCjlwJTAVho/UyFVl0gqaOQd4SuHCP94ymgu8CUDHkFbzA22kYRG/Fn8aV2mM1VZrgrLhU4q+tg+KXqL2K5XMjPhS5QdJnmyzJ/GzXii549mThz5c0PNEgfscr6M5Wyp7/3y9EXPLyAA4gyoqj9+/B7fvv05nl9+yJaf66PgZBmgWNPEcz69uddrUaCzOfE6CueDlpGBunLjyVwaWaRib5qTOBor/lyHEEJ4uTHw5bWGm+RlT+M0j9Prc5x/fo/m7D36u2200sWJidOGSdfkNtpfvkZjeh/nwTSii6ueLdE5/PiMmrKkE5GexxJ9kGGNBTFkM6ZxWry/yYgA5BB++t39XYxvbjQRke03RhFZJHIo8eyUxqFVG5DS/099QimUCmWH4l29BzQ7AKHBwFMfKIIYfCifLadN0qMa4JHQWtEMUE1s188zY4DJKCe/B3jDfQcBLo0Tv8frs/czbYJawZ5HU0jjwecq9CueRYFjmNFoqSRtoxTMaftcCk/254Kkzt7f9Xc5wC3M7cjG+7Tbx+zHS7x++x6r5/c4LNZR1ecY4I6ZbpC24W1FFyemXkdUvTXZaPDxOVugBwHSnR22bopWCCGe3t/aopl7jt14v6N/J8ekRdZgaxini4shGZ9sV8oDoVmKcy2qB6GfslAu2VHKbGkLLGB6dR6143TbixO5T512rJrNWLda0toder3YV924VGje+lGd2hHbSzS3AKvN6J5a0a0jBodDDOpDdNHxdbiPrej0KCCZcMCu4MwmCFhAbBoikW3nAldOryD9TRdgsh4WJdV7BVMs7ZEUS1woWcZ7z5EjW8lATFc9ZbuUqZOosh+0eE0dsmlWXa8CGiAwHUcBHwDPUl9EwfnRzGd7lPlhKnAzSkQ49dVJLt/7p2k/f1bop6YDpX230H1rrHy2GmC1jsY62LLmyl5aXqc0e27mTE+7Nk6Z/cjaEm1LocsGd8qZ6J9z5WVc12+ZpJmhp/Gvz/FP9G+5gnG+JZujOOaJrlyofTLPYKqTwA5rjrxMJkZqVJjuECCLvmgtYJucMvZdgXfp6tlvteJpOlYtR3A5EyLedxf3W/ZBhbBaT8du6/w5GyrwbChwfjyN+kBGmxsTimdNxGXeBOjAJMcOyOydQvYz70dMpM1adDUos0yaRDsrIKRMvzyBKeeqw8o9yabWgVW03W2lqRxMb0TrH9M8pT616Pt1jF8NOOzaeWViyUmQZw6nWWdDqqBPJzrqVAF9qRmlLuNsk6vu8aQ9hSwk0eAGnTgT5MrP+QQycw0kefCC87MnqUSthkXPmNz7CmXV36e6N3W2AgOojxKEK+wCfqbAMSjLgMfcN+Qo7E3FmrzR0LV6/vmsGhlmwc3trepQplbQ8wDo+JlqEmk+eTY1/aqklaJpChpEtE5oSdWom30gWiZup0QMzeb6rEQTib6p6wBIjSX7Rl4HgNUyYmsS8bMTcEyzBFWvTcj4aR/1+aBxKFS9ZvcUl5ZU39Fs9RSAixV5f3Qbw9GtGieZfegsTQBJZyOTRvqQdWyWr7FZvKlGVE901bVzJnfFwpEDIqD/P/zLf35BJC4Lvj15SYx23ThRkA4G6YN+bkbNBUljYw3ps5gpOTO8gSZTDE2c7L/Pz8ZpbTVfaJqjw7c31OJl6qTAMiZOdKJrXL6gVeFglhsehg50uqTEg/r1zeEH3WRhcsGLtkYjX6FqHFI0IKnVyZE547d3QrrqgxB1qG62oSUbxoW20prTTYXMDFLeeWhXu12s9/uoRBnC0Q8rTDpoDl8oUISv7lVIUAwTBMpC2nQd4kXTxKjxeKnjcCLUditOPEYIohBmsJmmThgXYDU+vlFiMQ2sUGeaoKRY8FMVjsnNLDBIFvEm52neYDMCWb6gGWAjYgxKNtZCEy8dijQw166fiQQPE3x18gZw/RuIstnpcrC5geAzKmzxGgzo+6VGF55phpRavG8KhRyCBAOnPaymKm540MIczxRtFPI0Te/SNrFha4wNEl6fYn88x2h6F7cPj2qcCP3FGEOLotiIq3m2e2IDO2oNabm/LBDCXqFHbVQ4mdJHNh6F5lnTAGhjTD/4mVwH7cXpxqeGSTooFidjeOdi8NkLhVXFvQ44TwkLaiWUJ90Y+T0mnhc51KV7UrGIFQoEomS7alGW5IAIOms3PT0M6WelpVgcnZIWWZBjj8BKgrrKgQym2+lAWS8Jal7HdmeqHoUEU9XJdGqahUxSQIOZEzdFsQUQEeCxZnLXjCGGKTIfwD3JOjimTn/565/jr9/+rIkW9CWKX61ZWcd7YjcZ31oj1eW6j/RamGOw5jhwOCjVqmfTyrNliqVGfSpwdchkY678IuliTP2oeL6xREXH9fwjjs/fo1q8R/+4F1Ivem3Vil17ENXtQ7Tvv0Q9uImY3Me5O5RlfnE1AmCwgNW8fhV9TJzS9c73JO1qOWi3m1i8vcX3b7/rGmDmQpQCDYYnyNbE2fDDDTLrGoRP60gf0oejDEmySGM9sAdaS2SqotcdB7p56UbLztHG4EcUCIp8Ty1ll5yE7yK4FxCWYIN0WCTXNxoCqmRiQyAq06nMgBI6WPv7+Lm8B6bHNE58FoKbNQkv2WYcoGnMYntse7Fdg0YBwVNny8+msFrINMPvAVMGpp4UWAAg6JzWb/OY/3yJn3/+Ftv5MiYclt2udBPop8yPZ2rYUrEAcMZ6VcB4g2ZwpefYrohrARm4Wd0/3mvSRPOFaU0/my+oe5wVvS7nVxXopfRst6oYT0B3Ixa4N8I6aJzicKqleeIsUOhi0jwIMG5P+tG6GURgYV41Yn4+xpIzZNCL03Acx84gzq1hxKUX7csoWvtuNFbNaG1pmjpRbS7R2dYxwpQDemCPgrYRnT528ado8tXCrhe7dZaKG6k2mYNtGhrTmU21M9VYVJ/UKtE0Qb0qjZNpqDio2czmmuWTuxCNYqEH6zlKlzgxEBIZtzuv16ualIxpkI5JWJ33GYvj7Womx1CBcN5ni22+UXbTvz+aJ+uMjSinG+WnxqiEpZe9k+db9LGcEIhKdDzHnvygLMCNN1ob4uvzMSHV9CjfkydsNJu8fwQL1gxSk9gUpwzkHMnBdE/7d9LKC8CofV407KbAFfUg5Qy1FWFStZxLcwUmc3Lr10m34Y1DoFVrsf7J/sH1DJCA366PaqZonvh9FdHUNYqjOUenUcUIJgcutTBVsPGuqiBPhzpMYKeaTTdQXSQH5OyJ2bJTAT/GYKfqx3Z9UNGu5iktxp1F5fNPYM7BVtiwaHiWAG94RiiuHHPRUrPGZITrys+3/s73WpKKZPewH3HfRCnnffNnHcA4g9LsJ7LEzuavNMXXDMTU8XBG8tmlb1c4NpMi5xRSr9Ic2JnYMhZFdXQwMWA/8PnUlS24p6lVtxUnXCw7sHOK/ftHk641Ij2qAS7rf6Ck/W1TpZoh6zv2MuVU0bRg5pOTLGn/kyonMI5J3ieatqZHsIQAhZo2X1MO3xGGhw0oPD0zICwtVhqbFOdngSXSOYGZQu/CxMceB2pwOYtxcIRNsNvL0IfsKdxTGaJQPwDk0HCzLpUJucFR2bRF1YbULEzyYVp1ALQi9uddbOut3Txbl2h1G9aXMrHs4qhHhhPMIRz5bACmOlQa64aYN4or4SccD2IN2I6csHPnpQocKkA2oFfGjIgS+u/+p//islzMY4kL1n6p0b6LeGgfkxiNb2PQH0cD+1RNE8m5MaWDiwmSzCEpWWp9AGKJJqm8mBhgdYyF9nqjhcSESZbfoE9oPNigNAVgXMxYdq2iqd7izNcS0tjru3Bi1Iqnu7KS6oO6YB4GFb0ICLc7/apQNYqu3iCm0OrUJbrYoZt9eX7Ra6BVurt/iKEKg74+kyxEM+RW+qZmM4YtrJBPsSDcF6eNru2z1W3jhoL48niKjpKUzROF8kjRi63kgULicoqqw0bY1FixxvTgtI1tvZEeytQ7j2bFl+309b5Ho8m1cXKl6HrZqcpokbpq/Ao6JhOHpHhd0bqcook2KQrORqYA293a9+RM8eXmSZRAObTRKHAIIObsy1WLgkEURSGOqY8qoXd6ay5CnTht9FKLzeWRaayiDXoi6AVrnZHdkLb6Wm9msVy9xXzxHvO5p2KlaeF9HaMZj3/4Q9w+PPn+DSdGE8L8eNEVMhQQMRSNEzxWvqCSyiiiJvtmrqBX29dC97TA0jROmx3wMxV+fBaRVteH16KRBdHoUuBIBGG3Nw76rOiN3grhYAOkSDDvW3upNsZyOGvb17UxgutD30G5SfvioEu9VrH09KGdU19C4JIGIe5u6qjUMCdl0RivUWdTtUxd5RCi2ZcDXtjeHS0RdFEEqXL50uZG5gzI4VFuZ9BsmSBzP6Ebuuhm4uTmnknq++wtfvz8ofBmPj8UGjeeoF9+1smIAqFjowYEAIXeIt6vKrnE0TxxT9UIpEW5DsUsItQwpGOcmhbofTrIsSIPBah2uH6rZdRonH5+i8byLQYXyFCmix6xI+8Oo3P/Nbp3X+PQm0Q9vJEd+TmLEFHauhmmmBuw8tSS7qaJzSc6DaDLGVR1Po/v377JYrVM58ZjaKCZzyV3EbsxYhoBuqjJnHI0rKGThiqtgqVNAGz6JAIu1ImS86HCRPy3i3jkJAbxHIDgFiOdojcrFDUeE+6RRNsEEDKNCZpX3ImcsWZBsgts6TdAVGneUtOn98t1UKfHQcZ/O8ySpkn2tyVUFES3TCyy4SxUJT4jwvDteq3XxNbd0Qben2jehZ4Tuvg+jx9/+abwxRFgxykUgcFZoPyN0VDPGe+TxonrLLEz0x2uNxqQ80V5KLAMMIrAkQoklcFlGxvc8TDaWAGn42C70Yp6W8tFcTFfCoG+vb+T89UBGk67Gc/zt1gf1qI401S1WwjpeS1TndqDXrQnw2j2OlE3L7HEPRTefq8Xl+Eoju1BXNqjuJz70bmMo7UfRCxb0Vp3onvoRXPbiGp3kWU5e1ure46qe4pW7xRV9xgt7Hk73IdTNODFNPxruwMdij06NUlpl0+BREHhxsmaKZyrQGRFI6JpAtBhMiA3L99TTZUIouQcSYCDfU4gpAClj0B574nWVgl4SOMH7olMIUR5tn6U50iNE1P/zJAqRa32vgSS5BSqJsnv1+swqThqijhjfHaWcyvlgQaI09pZ7pIyB6NJMAW/0OoK3cjmFJ7Mmir4HxoylFBfGj+MC9wglsmFWC0NX3dlnIlKmayB3PtLM6vpQmrsxETQtdXH8C3yvxmAyPNYjof5vnjdthz1/OdFW8K64d/FQrk0BGbvVmvn2SV1i3NDoE3NHgadHPqtYwRgnnA+oDXBzInwVXScUDkHyAy6vTgfAcO30u9SwzQCPSAaY+cq6rwvjn4UpLjekUPEnkZhS8MIkMR5Ap2/RwFfCaiSDk2TMcBqB9ErNFdyAdxXLRdgv2Y/Y4pCA4a5AUYxPF+Y8GiqdfaEQ8CPYhsMdmve2HLuD3s80w4ZxWQeE+eYzChSsy/avQzVnLkkQzU5LzdMlwQMw6kO7WW3iiNUWhw4cx/9m2mkJr2Zv5nsAE0zqavS0tvTcZ8JijCQZtr0cOrqD4OJNG5LXb/coOX263rMEhPLCooGz1PPD71iAbnVwCATyXOYa83nZDIsC3zOXmG0TJvM7qHeh1lGkaTnbL2L1XypSSM1JTWu7qOmb0gWTpICqHESO8frVzKI6hI11uEtHepxOO9jXa81iKCdoC+QhAJKdG8oK3ImTjRNANxIOUrjVEK/sSOnLWNf3m9XsZ6/xmrxKv03z6pzfQzu8XzBiBHLjT3v3/73/8mFsNrZ+0vst0supy9ki8DFUUwmd3Fz86A3c+YkoZBQJIfL4WvjBLLOBOKwizOOI6mlUSNx2NsKWUMqDpBjTkAs5qVxQjdB88TECQ46kwksEenyhdpjOqHGCa6lxeIsEMwL0Anwd2meOPh5jVF/EHc3U90gcyctGHx7eVPhQeP0+PRF6DoTFbACZZzk5s3F6UJjwdoW9JMkY1zJelhz900jgFeqILdD4AlEAcmmBHrP5shCO+h6ndwNdxnRXuLSOkV9Oahx2pJaDJ0sEXM1K/lQgcDLaY+MJ7kbMvWzPSabsgwalP3iZsYFLvcNoSJWl3a4omDiQeYgY7JDoYxDHRMnGiflb4naVawdQEKwoTd9UO6KFda8uKYlsqFgW4pfUyquM2OaqZabJxX2Euxm48RyT6MLTQXbFGMcdFDleD/LbJpe1ThhWgDC5EkSB2on2r1B/PJ3fxeTO0buUxXbUBlxESy5U8UUws8c9pdoi2yOcBE1pI73Ge4pMzVmpehnQwcFcpFmtFMk2osNNxQG2UUcfxOD8TQ6wwlS5KS5mCbmBqYUAD7EacoUiisqlk8nh4eWzAzTRwRLSCTvULwycdCfiZJnkw1nSPjgZl3Y0CWFqjmpKk6HmczhhvLaOJ1VoKtAlvB1I/ooKKgyiKButjMPTJoItDfYy7fUNLEZshHiioMoFOSGJHOKbe60iyUOrkPMl3M1TgqxlmDatAFxr8mmGWKCMnJIMTbYtfnv7EG4JzEVdnaVn05RIEWXc8EupyIhs14DXBPpwSgOTpfoNsi/aUabHKm359j9/BaxfI3+ZR8VOWFovnDc6U9i8PhrdO9/iUNvrK/GcBIkpTvR3GHNH6HgPlR5XWvlTEXh2dfkkcJxX8dxu43X52fR9QALCFblcylYkKaCSZpMUY6xwG2zJsG+I8RSVEXlKJmOwsGiaVeaJnBP+R4VheI42aiEzUeDXYAEXNd0sPmaFcc70zztKlJAFigaFsin2xaFbxczBLsqyVJXxYqzRESHzeywovNjSgMtRlI/AlhT10LtLtAkc9yK++R1gu2a0GsRxFphkQd9dmf6ZSbdxWGRfFH8nXZ1zF7fYrdcx6DTizVBuW/vYjnwMIwGQwEh/Fyedd6b7OLb1lGo2FDjtLCja78fd/f3vo58TgIYYTdg64vJA2BCfYntHFe/t5i9z3SecE5NUkOBJflfMUc5rEXNub0DwOMcYu34mYluK6pRP5rQ9nA/O9VxYArEdK83EE3vUg3icupH6zyKat+LC43TphOduhfVAV0uxRTC90s028dodqCs1KKtdAaNaPXZi6kqaVI5Y6BQWgtF4YZVtPZq9CmEXPLvOuLJjPOvOMJ4cu+gYc44Fb8KR3VzZBNJI+OfdTrWF6VRUan6s3ArOTgq6tU4GbR0889+a00cdYhMeoTIpA1y0YGImuQiT3baavxYU6aOufACWPG55lwh760uCN04qeDOXDImTts0rCqUvNI4yQ1UtM5iWOG1YyDhw3lTUycmDNlgeTJtt9mrMF0ZZ+YM2HkyGQWpZ2IdHQtrAzpl6fYSCNP10zjKaKpojxl9cXWpJDqCIhnEH9CEyJEMmpXTLqDzZitgW+dO6qEBDzAEQku4eJ7p72+o59ib+h2BBNP7O+0LgFRMdKB2YkIDKE7tR+OEDng4Gqt23HJeHE0P4zpcaxg5uKEZhApWi1LLlF96GopqnlemyGJoUPecTe1Cf6yG3k63Cs6lCdbk3RR59mf0UUytaM6w1zZA4HsuEwr0XbzXdtsgXdWUrpaGjUk178uuyU3tyxTODuU1rZHKByBHZjPodgABMXvhmY5LLIiLWC1Fe/v6269q7iN9vFQV5dRTDVsOJArtMLdETxmTUaJ7nK6lopoCtqcNvIw9oJFlY13ARhoPGVfkeaNnieYvc/S0JlKSoudFz+nHfqxG7lJqSTLtTMWGJdKRMyz69kIZTLMFzhHul+h7ZxlC7FYYfqxF9afG7XDuClD1cE66trUpnKxD3aeMEUK2fBQoRaF9iUNQP6/1e+xlxC6IkivG1khadSZOTJ7QwwNkuK/jGTQgpMaJSAykM9tVLGE4QdXbbtQYM5XVJA9WyQUvAN9/MTD+9//uP768v77GO0XFdiFhqTn3FD9YP97H/cNXBUlxx0VfAkkpvFuN9PnkoB+nOIHi0SzBpdzvlI/ExssD5pA/B2GxiLiANE4IxkAYsaREJM/vn2vQb4dcYutdn1xQ4OdOk4E5REl+ZmRq60oHpLEp9Nu9GPcH+vA0TYVTC7LI4X8L3euO/B9rlrj5oB0aPabxQZPN6eBMgA1ZUipoRhIJo0Hh58C3J+BX64HG5oC4bSU0lQKUaQXvn8Or6jSi6lXR7hPXfon9aa+gXBkumG9l62+E88mTFVUOYRrW5IyqM0dGTVIiwFpwuYnKrYxiMhunUhzzwFL8ckjSMNE4USzbTr6gYi5PMYZQjlTL+R1qd5stTVqc52C7+jIqlz2jGk5/SZyr1ZByE4NjRskK5ZACmsZJ7/MY290y1pt5LJg2zclselODp8Uva3W0N+MY3kzj6bc/xuDmRk2l9V/WIrlxSlMKLQqoJSBT/lLgmfJMDvH68jPe39/kJldsslVACH2xs5iQlIZ3OX4+HwjUYTq9izHBuUwlCMvjWUiNlemRDq7lwOf9y65ZtuBWrCiML0fe6MjEny4Bm7kBaWCQri5iNtN4ZQ5V0RgYncRdBgDCwl2uKaN67wslj8lNif9xlo68t5IuyDpl8sbnLuYLUEWESKVrHRu0SiYQTNzLQDPrY3SaLQEmjN+ZqrDx8pzBg6eW4bNzjeUKWHQ3NCMqui92Rry91zST9cRnxCRApgvpIlfsUXXY5QHDvsH14UBkrVAcFeSa11PuzuEU/aoVE6aIFC7z1zi8/B6xfIvueSdasTjSOO4MpzF4+jU6t1/j0B3GEY1T33QLo8aeyvJcl0JMgMd1ypmOo8md52BtHpmynGO9WMbb25s+EzQRZdDl1IzDS7z9yzkW0Cb3Wx1iTHmK9axc5j41TtZVGSnkfgm9T8qf3OCEmrpgYgqOaFd0nUQLVVRQ3KQFr/Rin36vXHdr9ZrRJFRQeU9ew0xycJQ0xdZTBw4tTc7QNCXlUJPnnLry9ND6qFDOoki0pKQhfdaPCNmUy+QxJwJtT2RloQQl2tNh9j/QcA5lfq9bdWI9X8Tb80u8/HhWQQglBLc/zDs4G9iXBQwypRSd5ChqX2mcJIqHesp1BADotGXqgaPXKO3ez/tjrN8XMadxensXigoyeXt7Fzf3twKLZptV7C91DCaDuH24jSGW5AJR7I5Zc2AMu6LuaHrHHgxiDYCgg74Xx1MrLqdeVKd+NA7diHUrqn03OqduVKdOYMVUV+044p4HNa9ziqoHuHeOdr+hc+bUPMm4oQA3hdZpcJR9Cn0mLlpQK2k0YJCkZBSb8aCJrr2PwsZIbQ50LAGl2qNc2JXpRpmaiE6UqLqnRG7wRbPLxoV/MXUU8bxTTzzll1e5EOSCamsLvu5iRrdldpHPqZomTbTSRTTNgqwnMjUuW6hrwyegTFMp22AzcQLE+EwrK4Wqwls/ZUFddS3lM17BnTQpSjDH+zUU6w9DjeJs6ElSgj5JoVXDxe/Lpdf6muu4SXRuZy9KCM7/SlyGtJd+pvm9saIaKfL9eaDqabKkMx6mQKWaa0XwKXsBQFOnE4/3DzEejWK/ZqJrZ7vnt9dYbtaqfb78+jW+/vJLjG7GBmkyJsPnw9nBpvuD6gOd0f1BbNiv0a1kw0JNxn2CGg8gock/DRX6J2jIgLll0pJNoxz9aE66FN0YWnEd+JCmkJopZRq33I6PtSZi3NfyOnJkTSaGsiclr9iqwe4PbKYgxgJ7moB6Tzxl4NP29LvcT70mbJUdTelOQHrRqgsGbTRitlrE23wuXevD06OmaN0BBkfWSRV6pwCDbJrL5PbajF/dTovRmaeh2qfFTMHshb3RGjK5XX4KNNekNF1TC+WUZgp1mk74q4umAUA9V66ArN3L+8p5wTkuB780MsJEqzRWWlsyHgEgAtw6qEa4HE6x3zDZ3EjawrksSiKOxhg/ASJIipHW9DvAO/YbU9BpNpnSEXTLxAktEw3T/rKPS8V7ISuMWpJ+gcEGoCNTURywMQMhjgNnQZ8/xvTZjGh+kQsxNV3GavYa6+V77Kk7i1Yuo3TErGnZzZtzufF//Iv/9IJRwOztJbabeU6clAUthH8yuY/Hx19iNLmViJRRQfQwYAAAIABJREFUte2bKdgs2lY+Es0GGwDTDRwplAaPwEqqQOto8iBFsEzjpIZmt9NFRWDnDYLPwqZsBJ2igDBZ+LWMiREJcqMoTHFXoaCV0FkjXDYIZ0NxUHfDLkvYz9JYQdHDBpPNgcZJoVZD05JowmzlXYSrJ4WtbnDFIhiM9PbJjRAUuuxOZaydRHsX6HZGQbdE8YP/meiE0Yvdgeao1k1uD1oxmg6jN7al4mq3UhCk/PGLLkkIP1z6njrzrkTFFnBzPTQ6LAG9WiSmvrkgMJ1GlAhSuSlcN1sh/tZdgZR7yiCb6IvRsIJAG1gHlcS10NMcFT+YbXR6tqQXN92HgMbl6E5yIRm5BNHMZrqcVNk88SyIF459ZbolQiPZblexWr/HfPEac7z0l7i7sOm5YLIVPIXJQ9w8PIomJ8pXw7bzLIXy/Bi9swCQA18seQoTtAc0i/VeTRPPPUW2dE5JnyiOTNosrvx1ECw2EfjDPRX6N3cP0R1O5eAiy/5C05MWBPMIT+ocKm2UuejTaFb5WPoevW+HU3KpKALkiJjIuzYimp10pfE0LTdI0dW4+VCbbN8pDYryhaDCmj7gJpzJhB331D4lOCABKxTb5OHzDClY1lhzUkh50n19zXg8xgGHJRonktcPpi39/u13fQ6aduk4OBySJkPRo4MMnSAAAyJhcoF6/Xh4eIrJmKyo3PzJRMJYYbHQ/kDhe3d3J91fEUZz2NHM8Lk4zK5Ug8tZh6UmXLt99Kp2TMmAwmGPAOW3HxGrt2ifNtGUK08jLjjujKbRffgl2tOn2LUG0ZjcxRkKrwTe6RyVWiYVialPYN3IECL3jWLQIToMyBx0jd1eglgOnpL5UaiS7BFoJjmUoeptNZHgAG7HEJoxr5kTp+JSWW5iAXiK2yKHo4xZaAqyYOI9xMEZPp4Mh0Nz3961P3MIMAHjn5J0X7jcxjmgRlhnIqc+LPSJh1CeiDV4/AMKxzWx3S1PjvUYFjtD8fponNQ0c1bIXKi08yl0dujQNWNGFBCZpxiQoDih2CnPutA/DUYAPVo5gXqNH9++ayLEZKQHmMBaK+GyWfxTfHKfdpuN7g+iZE/R7DYI9Q53PSIT7h7vJSyX3TuZf28L0QOxRt8sVgLQsO+H+r097OTiF51mjG8nMbkjSBlgLsO/z8c4QN3r0Zg5gJ3zDoARJN1utv3YbCiC2tE4d6Nx7Ebz0Inq2In2uRvVpRt19GJzruLAHtc+R3eIGQbAHKZ/FH7N2BJ5QTOr0GHuCevblDOBdG0KwohOlyYculIVHcC9jvOZIupoVtz9YnEuU1/HPGBlLUaA90XRT9NyXFTaz5bfKn4zgFa6yw/jCBei0I9S/yLavOz+FAfA9Ft0XG1eZQfzv1+n86qGEKunhfxn2izT7Xx9Z7gU7wVrnIotdZkQsa9I+5JTWT/31tlatG/dUWkYXfski0C5cjbjEDz1mZ6aToQS+MuI45MRAGdWMkek9eOzARqXs7YEDssd18CzQqKZJtFo0IiQuVhMI05Y1ftsoXZSRg91EcAA2Ubp3gmybsrpXJf2djqN+7t71UhMCw5LJuav8e3Hd4V340r39Q+/xZevX2M4wUDJtGk7x9qICeAaEFmsoE43dsdjLKHJcl6k/qbkFlF3Mc3m/hbQRXpjiTddFNH0c72sNzEtD9BEerk0WdIkIfc/5xwayLIWlfrTNQl6SQv8LemQBhMdVQPwgHO8qbVCkc2EippT+j/Aq45tykWxTO0YJgics4D9AnvkBI1Ji4PTN7tdbJmcZ5gsQDkGB5gvFDtyR5d8hDMLDpVsJGMA8n1qspsupX9rvIKO3ayCj/ogg9fLeZ60P1VTaXVOY04dUFgUqjOySVc9WabLnzO+NOVlAmpQDIBP+vJ8tk2oga6HzslfUPqh9qtxIgpiD6MsN36aMIGCzqMSo0KZmQliIwPCTZo6tXGKulkr+uDIrzRN3Up7q6ntNLo04tDLJ7IhZ9pJM0VWp6Z67O2+2nHGXwDd+x5a+CJWC1z1ZprMSqOZNvcO7WWfsAsiNUfj//wf/rMLiANOQOvVexzrbXbC5guOx3dxd/8Uo9E0mlgSN3C/MFXPKDrWiKVxcrfJRdOIi4dK2TD5ZjOwU5Sf3JxEyWDCdLIYjAKI8RkFLof0vrajCzQgOXMN7WXPw4mAX6I2Xkfe9Hju72O/2ckS8YKAnYNtvfY0CopHDerRidFgpOaAn4FOiIPKIlbzQH0jSalfaNNhcd9Mb/V3tOnL6RjXLpyrGGUa4TicGCJqqChX5HGMAivFzX4jF5DWoBV3T7cxuZ/opm/rXZxYiBKIO3kGVLs47IEK4X1y3SjSDUjdetpussgQ8sEZpWgWigeth6Jgv1OxynXs9digGtJV0TiJoqfD3BQeBxM6CI+JI40ldtEc5LJ3Z4LHgZtuQSAtSs/moRK/lMmGg4YLpcq5yQkVakNzAafmDHSgC9oHvWob6/Us3mc/RaNbrWic7LjTCBrJfkxv72P68BTD6V20ZUjgvB6eJ7CfwvUujYXobTx/ZwpfnjOooCxcxsFrUQGVCi50yDa2ZSR+dSiyReP1/2homThN7x6ix5rAqrvlppvxBUUJTR7N03U6m25mQitzM9frgahcJ7CmvQiJzE1UjU9S9IqTkPqdPByFuEKraV3cCAu9SYeaDDlUUdPtObTzU+NEcU0BALInF7tPGSvqGTV795ccfZJ2ortP0yM9of8ehzaF5+9//V3rjG+Blz4c9dX00BTwWjSQOOTYGtUHIk3vjQKtRyqOEZjSnEGhfHl5lZEJB/3jA3o2xPJGE7GSpnih8KfBEDLF54PicraDJhz0LhMnKK00q2SBzX5GrGfRPq5Ry5g/TWwBY/37r1HdPMau1Y/G+DYuPQJdLZolqsDTNExSuloDmkQp/NEc8Ss1Iu9h8GccCvVRGhr49P7cpyC0lvf4+OUpbh/utQdRLnGeiEfejBgz8dLyMW1T3Oor5dLaheLExd5R8qZ4zkpWB/ltNA/qr6umnnca3G+/f9PP+vLli1wRhbbLZa+p6wxQo0Oaglb06FMsVwSE73QNphMcF3FB9NouTZkpeNbAfpS5TAXcOIkuUTSyaepRClGup9DRFOSnMt6W+xTR0HNOPOtke5lSLvocEwNNh5sywoBy9/L9Z7wydVpgfdtQ86TJgu5NNmt8PkKnFwtNnDjUARGWWMQ3GmIMKDtsMlbTRLYgz5lCOVebOJJtBTq62ceJZ00/vxVrHCqrRrSHvZjcT6M3GQb2Bwds2qGJQC3F6rztEV4DhJa9jgJRdOCudK7LNVx/ipJWNC/daDf60bowbTIsWB+7sdxGHKDRdRsxuh3EcNqL9rCKSo1TKzbQVi82PNjRQJ9Z99hDO4oBw4gmgF4XLYkbp96AQgTKKSYFdXR7MCEAYQAzmQyZIkd+D/eCLbKPRlC5jzYQcvHjPU1Fa+aDGQmnSf6wK7e1OXRAMxmcjagnWsWQgs2lY/QzpTWgmrf8tw0RtKfRXOdE4bqfan0Wut5HRMPfmEMU9zpoWUnzUuGUtDLWhql7Duu0/skFpKmKRfdkoygMOFQdSuTvidIHU6DkIJURmqdh+p/0k6kKxvlQAEjmIKauzPoyN02aJsG2IV6B2JA0d6AmeGwNRCukfoGyxl6FtkdmK2nxT6H89vYazz9/av98fHwUQKUMHVgc273kDT+ef4qqR1g9jdP905NowpoUZZYme4sjXNoxwCWVJqNqxvpwiCXnbu2MNiZGxeiGekIZiGmOg+6WvYtmgnOjNDaC8qHr5j2hHqL544gquicxJqSz9L0WpRsTB3Rd1KRxEUDHHlPyeNg/dB7ldIs91NofT5hw0uTP5c6MOZYeMze8NAWFMqx9KS3W+XP2c7niZfg5kx3tn4edap6bm7GzqDKioTTpeqLTJfVaN/mh115rjChBqUI5FXCetYP5nzqvteen+VbJqOLvW4teKWcOi3M7E2ZAuiZ4vtbcR0lrUo+oUGSBEBldAYDfds7kRw4VtEk7OLt5YgBRi6WyXW4EMuHMyzOtAYBYBPYGcE4Y+l1P1ByvQb4nQO8lDhirxT5qUvmanEsNTe86AwCufrSYRGIMgRs4WZz9UbSoXUX3tRGHGieBJ6wdpD14I+CoN9e0aUtNCFVPjVOZauMr0g0yFtXv0KP8X//jf34xjY08l3dZq/I3aJKgZo3G0xiPsQseRUUIZqL7QhlE08gcm0QKhQjkjSubhfUY5vc6E8KiRjZXeeQjrMMGM9EfGicS2eWCRobAfmdnFPFMGZ0yrqUoM71HuhuZH9j9Zb/exgGjidlcqCBF8pFDg5soDZStYQnglLV0ho2idXKTgDbFKBjCMQp4/gyzChlaKPEaY4g9KXPXg15miFhNtptRN85RNy5xc+wLqVluoPtt1Cw9/PIQ91/vdcOjxS7rdHsFjLFI2DSYaKVdJOI6Yf45UnW+km3TKXpBoODmj4cOppRGAE4zaAcTPXJeqg8bUSznD2TbaLPH9x/3Qxopj0tXuOwcjjKmeHz8ooYRp5L+CGTc+h+mDoynxQUtiddpCmGEJm1ar00Tdx6k2fblxT3JCBT3cB+b3TLeZ8+aOGHewD2XkQTW1T1Tuia3D9Gf3ESlDCVvEtJhhVEPNxVOpGYES2YTTRMLBJvJ9WqhRUomFPe1jLw1cSKvR5Sk5O0jiAVR1XjXCAwbKKGZ45vb6AxuompDaQQRRZDKpKknZxc7HZqr72Kx0PRMkbMznumOiKwLgvm3KI/pMA7IteFBCbnjHgvdkz6BIt6J4d5AUw9iPPa6adjO1M1Fsebk0CuNkwpdIaamaFlvYLqHmlIVsObG855k9pKhdhSds9e5GqeS6TQeD+XABH2Tw9CHYi30jYLIGWu2HRWKw0tAGcn8EZzOpHdq2ZGPA1cGJzRtmfHGc68CPs0TSrMnemR91MRpCCeeKcDsJY7zn9HYzKN1XEclkW4Vp3Y3joNJdO+/RHv6JQ6dYdS9UUTPGWlcdybWrA0madBmuc5GxxwSy55GcULxwPuZjEbOT9M04agpj8xv0nnz5fVV+8If//SnuHt8iMFoqEMM9yVoW9wX7FpNcfKeWazOuU9FS6Jfc3Ij/n5mfQhp5RA8nrR3gJhR5PAe//LnP8f379/VAOHyB2XZVswubEYjJvA4R5EhguEAtLCLNVg0TgQ5ptNdue7FzttrpzzzLoJZP0WH4C4rHcGuU3Y3Mlw7Uf7SfEMH9HUa24h2BrErfLI4PKVNPPuJ9gLo04djrMgOfH6ReQSNIw5hchjM4qtMzNkjcXzlmSpo/Xw+V5NP8880EBdEXCYJeJbAmqIANJVnfcPXPs7bQ5yFOh+FWKNz6k1GMbidxKVbxfKwi/25Vh6Ubdt9fRXKDXhD04gZBbmCoka2YwXl/UzxxZruRr8zinYT1zKAu1acDp1YLdhPGtHqVTG6G8XwpidwrjPsRHfYEyhXny+x3h1jvcUeGS0ouYyccWx6gk8EvigHqgvtheaJwlXBLNGjEWtp9urmCaMJ9FgCXdgDIjptZ7Cxf6pxEsXFuluaSVP2rAEVpa9QO0QHsoaTxslUYk+crHOyPEBR1lkwCnhLy3Hd9GygMrPAdPucaEmDxL6eU9sysUoQP014vH61llLPBdvBOVNJtWa/zaamgBVZz+rZNQBpTRFvrY+eOal5/rmleXLcR5b2SSE0NJc185XS7egJHx42d6LgxJznrKmOzobDUawXahI5lEGDJiPzdIrfxg96/0zv1TidbDyDHbecTLUHnxUnIA0mhjw3U90D9irMXKrTOebv83h5e9NzPZxM4vHr17h7uJfhAY1GMaxSoC2mFDqvezqrMEegQOfvsqdxHwwMmMniGtHGXMqKKo3T5+m+HN08ISpW59RtmFEoBDcz9bhUxSpdM00azwyfpZaQvIEmqJzxfD/Oy7jeSVrgZklUYh4r0VatV5ORVaetIG0/mda/sLfYDhwAkTpqa1OefA2eU1GxTyftn5xLPHvsn0ydzF5Ik6fM67tOgJIVoulWFuwGXw1MaerkQ9sSC+pGnf1JRClB16lPcpaU63WA+gs1mhztHD5dWC6FSaTGiddjapSZRmoaUs/rTNEEQjIUWddX00FcRNNdLydOMoaYr5Slp+f4eLEmDuOe5cpynR0MKYPANJa3d1Pp6qKFOcQhtqdt7E67ODaOkr2Q6UTYeIfhR59JExS9cfRomjo0Td1r4ySNP0C/fFk4H7cC0wkuX89nsVnNY7dZqm5mbWkPyVDiIpcpFMjGv/uf/8sLvNjDjtRgikqcxrCF7MoMAPE2QbJVRWdOQeigUfOQvQMUdxAVoXZ1T76mBaP6UhilG6eix/EG6+wE0YCS9uUxmnOOQKXlSMZoVa5cDvISit7rC7lShyqtAaivhZCH5TJWz8/x/vwitJcDjZslbrBCMhuiFxj5wqe9JyH6eDRJwVtmUoDW7ffpztOKzRIKELbroQ0L5JEGQmhKrx2Du5uoBp3Ys5E2L3FXw+/dxGK9jCXmG62Ih18e4+m3p+jhSd8nJ6Stsbz42ap1KVqta8jq8tqcaNHj/kPhKmcaClmL+kGJ+TPQcR5AcVLhNoN0Ms4EXanIH7ApBG2a3AZxDFwsEl07xPML12yl6/GnP/4pnr58je4AF7kbNZlsWmwWvD4PuNENo4DlUNMCy01BFLEUwmrqBpKTnw+3Pvj1TL/2e9P1luuZ7NKd3szIFmrQOG6m9zGcTKNF4SpdhrW2msaJ3mb6oJDQLXzaZew22OxvzWMlE0KLw+YdfEkongGgbJK27eQgdSFH020Bow9gOXURZEqwXwUVoS/HQSiNTC1ZsJ0OGyLPKdownKFwVsxiN/MZWBNcO4Suhc3oiQK0JNDEYgSRlv1C85wDxQ9zIwUFATMGu2bZItjoK7orTeISWJC9ri39PJqn0MQYQS5tbGI0Xebm2/2K7/WGzhp08W4OMzoH5Z1Bi83DXFSFnSkkQnVkLOApJGAwAEhxg6QZYQLGC2z3B23ag/5Q07cdqNyanC3cx2w8YiF5hsviPrfeCPmikWLKKp1caT6hXsgwgw2yKae1Icjldh2H959xnD1HYzuP6uTGicNVOhEC8x6+Ru/+1zj2b2RPfqIJ7pgTT5MNQKFsHoqFpI3IhELGCwdNcihC0DD9iu04DWLSeAAyACeKra90k9tt3D8+xvQOYKKjxgl6GNcKusq47YBlo+tunHJWctWTqGlK+pDWHo1TTiTVHKRZTnHPozihMaCRo8iFpsdaZa2JSthjH0TzaUtj1m2rhyOVzTCkLYKugOYSgCldvByCafaBmxhPsKQrYvLwibZVMs7UYKXdbGkGy+uyJggCFvovhyMmkabxKWNFtMCz9kxRuTI/RjkmnAM7LMsXsimnwcEoRHov9gmooEwkKXRWa10L1iFFI+t/PpvF29u7ii40ETyrTJ2YjOo+ac+NOEP9XqzjtNpFbA6xZ2K1P2oK1h0PojMZRjUexvpcx+t6ETtySG5GCvLsUzAsN9Jk4TxLrTEc9qM/7EWzgzapERtCu7mOABYtWBLj6FQdgXZxYIPqxGHF+mhKK6XzZNCKRreK/mQQw5txdId9tNmx2OxjueI8AKRCewmwY93aWVbiZzntVTRQPQpKNE/c/4P+u9WhGHTzdA5MXtiLcuqjvD/24JJpVBzsMleQqYLcv0wPLMwG0dhEcfdGLlq13o/3JYM8LixVoLEUBOqYduUG3cYKAqJyulWmUtboWQMCOCerbYcUXul6aqwyq+1DM4M5iQMw1dzWezf/xU3ymj2V+g9FTqRBkwrIiD7By0zQrtMmW/ALmJKzbDF28BlWAJLPzVhxpxXtHtocz5tCl4mEyEmyBKsXZefQsLA2Rds7neK+f+u8JZg4aYLEsyx3OKi1OVljH2K/lIa817uCpwKxsJGm8cKmmngDYiOw8x6PZJIFE4f9vJwzAqYzs4z1AzWNxqk4f+pcYP+n6cH5TjUEbm045pn5IrMr6R+znhCj6YNKjFaexqvopawdtLRDzSDAO4Vv6q5L6Df7NAU65zivz97Dfq6Q14EBc24emXPFKEzZbXLrg3ZuQHxXO1YHmrrMlwSQ+Vw2fbWEtkPZc51SKHYyUDqfVENoIlfo0JkF5ufzw6xBz3ga/5Spvva/NBXSmZDGKwYJeCduqPTvMidDFmOwsWhJ2T/PAKPSpHuNlMZUpi8C27AZN9tE52vSbzXpTPc9tGtcXwXUY/TB1IfzVlo3Bgz4FZzkgDp7nYnazD5OpInMQpot1dMYQui6HfYxn81Vd/GcPn3B+XrgeAc1TpvY1Jtg9tSEVtzvRLvfjd7kJvpjQK4bfaFzolcBzC4TJ0+2T1HBfKNxOnAGrGO9tKv4RtMmzCtY76mdzHOX2hqnbtUC+300/uF/+ecXCXbljuIfZMoELiNYdcNhRNtkLQnouljOWvdJ5yk31/j2VQ8BTc9uMkZrgJTVrSYvXg8N+ULYeucBbKcQEa+0Ydm8IJGcDFgrTTb8WB4iNhKlXaM1EQ/+FCfyo16e4/n33+P99d1IOA0ayNHRm5icWThQgxFvVy5+k/GNxqy2HuWZRKxuFzsFxq23QhlQOHEivf18ifn7TEjCYDKK218edWBiMXuuGvFQD7R5rDarWG1Xca4uMX24jaffvihFmlDZVq8dDegblRsnhInWBzQMCFK44iYD5YjPzCSkFNJpsmAaSqVJC2gRhUFx1zlXFD8OsWUj5b6YcuCJHy6AFFN8P+jUz58/9fAy0fvTn/4UX77+qsapIoy3Q4PWVbPCiaai1j71KbjNXKIU0pYOxajKSfaR0kElvU726QSXBs/ALvYHaJkr5U0VHQsmFTROTD67g2GcshnRDkOhlE2YEKAM+V0vF7GYvcZqOY8dRfMe85GNfi7oE5st95w8L93vjk01OFgo9mkqef3lcu6gzOSlcwDD/+YAOV1oijrWofUQ84MikbTNdBaOM00Im64dXUBRy+RJzzy2+kJw0hUoD2ZZ7WbQJJ9HhikUrRIsZmJ7GnQQTElBw68qmOG5YwCbIb0caDuKyC2ZVaHDrlt4yelWrsNrf0gxpmlnzuHKeyZ+v3V8PJpsqKKqQQNiDA8wwiZ4aUXjbK621j40ScUWuGBwhgQACHoKCzZp6Fh/gCCMwqHGvr+8aJ3SgIBcKgCY95f7DMiUKB+pkZMxRx4evL8N06UjTWknpiB7NFbbVRzen+O0eI3mbhGt0zoal1rrraaxHdzE8MsfYvD4h6h7k9h1hnEAJNLk157NZZpnTZr5+jwjKsR3u/inf/qneHl+1vv+Z3/6Y0wpLlSwuViUDjPtiWnKEUEDZsATV8VIY97t6OBmStxnVpQTnOJ6dKVxFDC6FGbZmMi2Vk9r6h9AgXMyaCGyaVPSZuVBq1DENIuQHT/TvxLqyfejVUvNYtFcqWlKa/QrRbEEiub94LMq/JavPLgVAouxTzorlsbJ1CcXSgW55/6qKc0YC9GTcp/BiQ4KGk8moJORb0LMGeBXapSOZAKutnHCSQxK3b5WUCOHOZoOfb3P9d6mNzfx26+/CQlG6/T9x3chnyrGq6bYBhhEyOGPooUiGFr42zJOq2209me9Bu+RiVKz35Xd+KnfiflxF6/bdewaZ9H20JEML1XUL7OY/3iO9WYdnX43JrcjNVxklZwqeqOzzgQ+J9dlgPYJxgco97ERzbobxy2UbdPUoADCXqDxGtyMYoyb32QUh9MllltyrI6x22FghLUzgI0LC3lzshag4TUBTS/R6eN7g5vYIRotbKjRgNDAqWWNAPFlkkNRrGgOmodCNXO3b3Ta1sp2pDOQw1ldJlK6ZyWbKJ16CzDLNNrPR0NrgpJSRSz3mzWpyWWaS0gS4OskJ72cehYHSLEJ0tFNxWlS7bSmM6vR6/ogO2UmgQKn5PrnotxMCVNyrQu+js2yVvB/t3En5UyTEVE625kYmZRvXXK78/EZpRt18S+0P7OloFpqikzxWx9js1xpOorpCbqREt4Mak8R32Pih350X7sxPGHABHBl4xzeXbl+ZcoBGCKLfrmpsu4zugXq1GoVl83WUoSMoTkC0iSwK9dD3NU4U2iimBZb+eXrhD4d/chxr/XOJFWsImVCIvvwe5VG80o7tn5X0+6SgUUW0gCt+EH3jaw2aRtTV16miNx7NY6nWiAPN0URNqmRY5/GwIjnjT1OrXmzqUnycDJWAwhQxN4runTS9WxQAAU0ZMSyVj0QmnjJGAuZSWYqsf4lkdjt3Nz1Ojq7VPM2GhmvYuMzRZ7kBKlMMgQYsL8A1GYwuiiiaRvOyuK9cW4ZpHL9UMACgZ4JxV5NheSgawt301yZYp8D7KRonETxL6yNtOG+2t6nA6NYTqn3LUYWy+VGNTjn2KBv5ohCkD/R+bk+u+U23l5eY7fcRJvAbZbg0RTuw/4kkxLF+9R1zOcz1aNo8h+zcSLwFoOI7XEVq/1alD3YXd1BN1r9nuQbw9s7eTEMx4T2MkXk2Wdi/VH3siblsEwu1G6lCZMap8UsNuuFBkhMynQWiSKP1A5nV+vEudKclY1//Ff/lc4sOashnj+ZvuSNLjs25WdQTNlhjAXPrywAHXSi7fFidKlMI0yf08SIBG1G8FB8ZEHswqp8fTRPH/a4Ek5iT8jfZYRPPkOOHYtVoigA6XcvhEKWnUb4RfVAx/L+Gi/fv8f765u6Wk5Z0Bj+XaNzOcxYI4NtOYGf0jsR/CX3LqPn/AMqT+PUarSiQUDs7iC3kJfvz/H6/KLCaQia+MtjjB9uoxr24txqxHCOpmgXm8NWYbcYQjBefPjyGPdfHtU8tTSKbAplpCBQphSucJngDVGh6FdARlV05yai8TQCy5y6QKEiuwCXMwoWNitPtroSbEPtkr1zOjzhsKeMk/VKi5piQdkHuOK0TUsT0oowv0PBY1fZGhJvAAAgAElEQVQRRpdCWT6LZJM6pzMp7aYdipjjZagLIJvKKsDEwtagdivj23AFYnq3lYEF78H0NIfOdruEWWLfa1qjJpRyluH5tGAZkXW938X8/TV+/vg95u9vGsXSPMl+Pa1hQRVubqbSTcH5hnbAvadxAo3jvnM9VsuFmicEhJzV2PkaFaWCa8eRTZOg4P5QUygCoweDG4EOTCu0htQ4pWMNh4XytHYpxDQKrrTv1AJ4FO4mUMhkBuNyeIrPLe2TaXvOjYNW4lBWO46d9UxAL6WpYNN8ny9ivdkq++rh6UlrdoelMwibxJoGNXTfcuKk+6KeoViU2lnLyLHfo7RXskBtiELEGtN9UJnj4OPimkXTpKw0FeUgj2SDjQzCXKC3dOK038Xrz5/6nNDzaFJVmGOYUPQTB1y+jFQXyp7pH4h7G6LAAVSAgNM4DZjmrpdxWrxFYzOL5mERreMmLqSPs8Ej5r17irs//kfRufsa60Y3dt1JHHHby3tit0U49tY2SYxcVV4rFOankwpuNn2ag/u725iAKuJUlgYJOgCLAFwUOzji6TCI2xsaQeggNBw0fudE+yh4Mg2+BP4aWPFkv7wf79upJ0kaB4HPs7eZgBRQViZM5TqWxolDvjRK0gKkY5MMN2iuZc1t6mYpMksTpoO80BrSFlqUpjykKRzZU55//JSWiDWGuxQTHPP5yUtioofJwCVNTIwuCzXNKRvXHeBL4EHarQtkwpEpk+xLA30+pECdN4+j02ot+vaJyRVA3f6gCfvP7z+U68c6o5lB6zUejTVF5b6ybtgvmAByJtA8YWzUI/S52Y7LeheH2TJOy230TsRXtLQn0uQuDtvo3U3j2GvFMo5xaFdx7lnbBPA0OVdx/DGLn3/+i3R//ZthdMf9OLUjzt1GNPqt6EwGokmyZ7Ovo1ejlRw02zGEBXLpBnnrgO07QEEKPcwUmByMByoGQWV3UH2R20Q79vsqNmuKO84A3Fd7KuDs/LkXNa9RHUXTa3WYQkHj8+/x3xhH0GvJbS9ONgZSrg2unx+RFqxnR1lQQNMMOJwUkUiZOvm59bpmzVjfcBA4y8azgwovkKySKxtrtTdij+4ZVNQkw4WyaNcwK+Iss5gCDijYXaG7bkhE5VZDw2t/ypoqZktomWpcGvea0ojRoZrF8Q9lSqC9LF1CVbDToAjksDFCn/zG1F7L5e8z1Za9krw66L/sZZwJh6NNqOqTmvexpjr+nNDAANlomjA84VdqGM58TKrQ1mG7T2Mti/7jSfv/Zo8TcdcsiqSiUVuw3mnW0SwpIqLZ1OvxfIuineDFlmno2yzGPU/1AbDWu530Z2LE4GyXU2NqJxhKNFAqznNSgYMkuh5FsmAmoAnux7SJBsd0fIM5nEXaTzI3iL0DwxwABfYfPgv6Ke1huo/Wnuk+yTQsaZcZ7oyduWjp3P9UN/p+eiLOvkb0g/LeetawsP/aYMKMC+2pTMdoQGASEVvSbinsV2CejLJs5349zLIuMgXU07QCMAFWU5RTR/HFvieKImdpAgkGcu12yv2iyXMQee6Vn2UR2fiX5knHuPSLmfEkQNU1g66rNIQwory3i6lw1Uhl3IDCX+1WKBe9ZMJoiJCOtzRsy+VaoA36+RKOTi3G8ypnWZFhLrIin7/NRNWrsPZWn4CmmXiJc6wW6UWgiBTicjbaWyZTbMW7qhvJ/NnU65ht5tI7tfttuZb2iS2a3sbo9iFGN7eqxdpdtNUdySWcnS17K0k0qJnifIjdehGb5bsapiLjoHYU6SsNusQyqVqaNnE/1DhSw/z7f/3faHBk4aN1E9I4SVAJgmARKQvB9CO7i0nWlXajMjXIDBU1WKATGuf54LFr2Ufwm9CatKK15aEf5A/0yeIzLwoaCHd/bEpFhCbPdiFY+X60drg06cp32MVhvYzZ60ssyNqQxTnj7p0odmxQbDKitEEXgtYzHGoCwQVy42c9DnQgDk4KdBqn0+6ozhlR8M9v3+Pnj596uMfTm3j47WuMHqbRGnTjTNL8K/aa6Iz2ai7PzYtSt2/vb2Vdi+uSG6dKtBMoMZz34EMOXKRYK9QjN5CFb1pGt6BNRfvCAVaEdqLVdD1pgjZIEYs4mYPOjcHGVtGyo84iQblPdjlkg3FOTicafH4cSjIgls2LJlmFdNpvK9dKT6mpYBrPJzVMzRMkj/PBhx65TGqc7I6DSBm6yPlC4Y+7ijcShdoGhgfQDO2OwnjZtt+efshFUA4oFPG1xq3Yjf/8/i1m769ynNuTVQSaKL0dh3VHeUzot8jykrviaOgwVm3K6OVonOYxn7G4lnE5e9GJfSWHJT/nNEVyIeyTuzWWkQraQP6dBezGieZRXBMXxrVzLVhvPNtMDFUcy5kqk8TTtl9UDKWDZ6CiihS78EmojR3Jca9i8BVUZ7NTkOfj45NMF7iGJKi/z+ZC327u7nRP5Zx3vtiWWq/hDUYhfmn4YoTKXH9es9AVATc0dUotDdjI6cB78SasK8Qho4wwW8tyP3UIqNjnZ7U11eRX1h/TJUTyXHME+J+nIwIIlL/jDVfZSSVzgsYiXXN4r+Q4Ldcr7Vk3o5Gpert1nBbvcVm9RWM3j+q4jstxZz47bjk3DzH97e+i//Br7NqjWLf7cWj9beNEc6uiL2mUvCclrRNHkLbl8KO5RhQyPCsO25PFlqeziSgWCg8HmOrJRBABBiQIx1r+xHTYz6uKgrQEdxTER7ZL0TvJjjezZvxDHfBIrhH0RlBegBBP1D0p8LeVYvJD0K+mSfbMRx2uIMsF6S/TISPMbnLKXlQKHuuafI8Q/b6+vMjWmKYBTRVUHzv8+4CnKOPvyp0vqYaFGlWQSIVMUrQBjrFPAgDxHKarpx0NXchAMUHcTo4VDpDs+Ur2Zg0d6livlvHy81nvC7ABl0Bdm14/NaLWIvjzMYXBTWkQpL/0z40YnhpxWW5jP1vEWY1TRA8ABRHxoB9/fvkRfTVO7VjgCNVrR8U0SWYWrejW51h/f4m//n//JIMgTCTa40Hgx7dvnuLSq+Lu60N0aLY4R/f76JwvMaraMSFPBBrnhYYCnUEVByY+WGOQaZdTQgAzHLzQSpHDc75ArWxHvYcihVaLxgb03hSU+kTztNNkSdOlivxB8mh2Ec06Wl0H6FYYH4DaQtdDo8t+qGm6p4a2JS/GCZ62GhW3n5XMpTKTzDoogzH8OeeO9L00REzPpW+KWKIPrGs9NzTdLUyFmASgj5W9vV35mCIzCfD+c3F4u+irpkCJcqs92yYMvCvuh531mjLqOAEmYgxFVEVOHlR00hCJouoiXxpH7WMu6J0ZBZDHM3jUnl4ATYFa0JaywEYrSNCnfv45FPz59vqmpud2eht39yDnNAs+X3l9AqHRibCehIrTcNCgkofXH6hxEhUVN89WO3awJPIMVlGtKR1mDtabsk+y7njQeWalayxZltQZFPOzpbIsr7R7AGuYPTj8Ytgp1zpYD0ySB2IOGFyxvohpLrWFQDhN99AJYyLS0lRosVjpOmpv03ni/U60ysxeI+OsASunbYqesnQ0jTZIV+6tgMTMXqLxwXVKbnipXysOnNLtUNxzhkLbG/Sdh4cmizooG4wyDSoNiZwppdOGEgjY3jGAl4wbOeIWQC9d2SSdyLxE7iGfE2own02OsOhJaZBKhp3OB+o0v3e7IgJokBHlCB41/jy/GZYroPNK4zYYVaa42kNVE5vK7/3Zpj+uNx1KXTSB5TPwPQpJznBdaUNz2iKgVMueut0MI7OzPsxarFm0+QNA1QGq8PtcjVPz1IgO9Z+asWZslrt4eX0TRZpJbwG3MYPD6RPK/3AykBkE+qblfqk6ukXjNB5EH5CBadPdoxonJqDOf3P/onpUcUnUTbVyPQFN3TgBKi60tpg24TStRyc9GzRcYYCB4ZekQHlG/j//5u/pkpLeUQwceIYKpYPzxhQj9bFpQyihedE9SPNkRzY7JBfXDR7qfLDVjrt5Mic5R5I6nUoRlDc9HdJE2dDN5gamYD8DTEs6MhfFzjb+wsZQNtssAKzByUZZb3TzQGkOazRJbDwnWSRSWJAjxW5Og8SDzEUD7eKBp5BWbs94LB0LY+vSONXrfbw/v8Xz9x+aTuA48/DrlxjeTqJBsCHUu2cmHSA7mMZayNriQRiP9DWYkHLci6rXVuAatBOKApVTKqYykyXpBeZpXmxuQcYAi5i/kzbRpZClgRJ1gQJYP48D1m4lXHKaWk2YcLvhMMmG2UVtigFTgCiEl4UDmpnW6IjyfSi1PZLu9r04tV+ZOqOCONEaOec0oEwb3YZSqT/P5luSGlAFioYLm5ctz7mfhNsGNLBoeaFDvWJylgi3cjx4prjGUA83y3h5/hE/fv8mm33oeRL7XlIc2WgqAJkJEROnEYG2I8KWR7a/zU2c5g1NFM0XHNjDjucEJNzTlNIA0EDpsG/bwn00uo3J5FYGEn0mTxQzKvSd7cDhIMMO5W/YZVCZWGqe0jZZTYHpoUJ8SkOV1q9cGzdPTH0wuziIevT777/HarHSZOHXr7+oOWTlrTiY395Ed2CUff/4oI34kACBtDolRTynG4WuJ1pnCp/Z+Jl6umj2xEcNLrqLE4U72ioXKm5+aYQ5nN04KBBbLj0cIoiIcca0yx4bac01/hSkWSYhXGsOZFAtNRJqRJ1xooP203umQYe3zwUnCHsIRQSzmeV7nJem6vUu5K9t1czTOAVUvac/xOjpD3EZ3cWi2Y29Am1MC1LQoMAaF4IGmBp2AlJhkG6TXAshphRkFFQ0oS1txrqGn2jK4sQnF18PswD51APS3HNJMy9PNKF0I+TQUxREVvYGrZzrYffNRA3lVrSzY9x2q+uH4Jav0qBYG5ANcCK9csZMSpIObQ6OXmoBZT9s2o8AFRBQuTm60RLlhMYyJ6J8bhoTAmk5nPgMINvYx3o/dOiphOP5XBU2Qplu8WwCcNEQFXfAkppI08TEqewzbqaN/spn8WRqHnuTiWNoEaCG7GL2/u41sWGa3BRVlEJTOliKbophCsREWJU7d47o7c/R3x7jstjE/p3GaROtnXO7ht2ewJi/PH+PzmQUdaeKJXx6Cv3xEHqA9gKAB84hTDqwYR7e3sS504zZdh1b9phuK24fb6Pf70YT9sEB6mbETasTYyYNjaZ0cCvYEw2abXK1yMPpyTgc5gJGREwtcCylIGw0CGVFAwP9kSYKrR6sEWIvOrE7kLe2jh7mED2oQmhaKI5BlTFSsQ5KmbtoIxR07hwYALmiPxOt/VNIrKYP0qvwjLjRhk0gFD7PM84Dpl/onf2sM3Xyvoq2Zr5YKhyVxglNCjbxjTbmNdDbafLQq3AOYJfvopu1xudiz7DZkydNPn8+dEVl/1WTwfODqRAgz9aUXz3PuccI6MksOTNdaBpc0Eu7C7hK03HY557uTD3pjTFxSEYA4JYc2TKOAgOG5+dnnQ3YgT8+PcRoYmMdaT0z1kCGTNCutK7Ydz2x6nd6MRz0VeBJn1JVsVdT+8HwUeNydaozbVrhrqlNZB3L4Ib9jGvEhJMvndGe3AC8KfRUjZObD1HQz6YB0hSJTZI6UBXCh4PBo3QfVBZeVakhmM2JaahzYpeU6GTa8H5VOwHe9F0bsW+VuATBPtkQS4Os/dH6G9YUtQ8TN+4P98n6cO85Rd8r2nivK62WqHgC+g1UqcHKLER+T40T9WxGiegsEovA4KdqUikrTK3XJOyM295W00R+Bu+dMGDeI++tOBxaHmAddGFlaF8UO8XOv6LBJcUZ8ExmFrqWnhJe/ymmEUmB1dQo3wunTHkNGidqzXLGam8tjVZKMFy2U2PaubTY9NvEypmf0lGlF4HPIUMkqssAZDbketWxni1jxX65O0brgoU6Q4FGLBfb+PHjOV5engVYUM925bZMDAbslWOMbkbR6KJfPsbudFAThblaf0TjxMTpLob3D9LA8wzKlkk0pozpUU6WGye0zUyVt+tZbNMQgomTasRkTwhIAcyBpqgLa+e2crY1/v2/duPk4Z45uh7dZS5CLgyFi6oYMBokzmsWU3a4sQiRgggelQ91N0uS8mY6trQSjErLxEk8wlKMpFhU5hK2VORBd4i7035BbbQYcxrFhuZROQd7cTPzBxQiVDKe2Kixi1yt4rDe6iBdzeYOa8sxpgNdO5427JjCnGPQH+kgJMhN3GM45hQ02zou+1Ns5kuHLW63aoSmDwSjmqZ34hLM7STGgtQDmpoPJ2J3nEw/xLFuIMclHgYoO+XK2TCi6ERSBEnAL25iSSmjgeI6KW8iP4sRbSey85qNNpuQQ4nlOifhtkf1vo++R6VoKZaopms5x2Un1M35S4wu4X2yEVD84nLoxtq8ZxoscXSzAWfqQiHO5M0QpUNtS4Nu3wI2NTYuTymdRM80lIWvubLQVASbpXHibNDTx/cyxVEKtCdO37/9Nd7fX0TTq3ERBJPVRtNSs3QzvYv7+yeLCRnvEvqLI14WjkxKaLoW8zfppXBdwcKSxYfFPr+KbgJNNLm0aJsGw4n0WJhZjBCc59TJIblkGJlyp0wspjhpyaqGJLVqJbNHVrSZuC40sWRmKOuMAg9XPPQ65jFjC75erYTYsSmDkrOW9/zZYqEChKL1yy+/RH/Q1yau4llrzPoAZ1DhCMjB6Gflo3Hp6D2q+c4Gx65ROORg+Wz6Ln9nCz0SzjBGDXL8sdGDufxsxg525sQChdOkdLdRs0MRUxoiHaCpwSnNAn9WKGqaVPQoHEA8e7ESLXOvTRs6BVQ9Gqfzchaxfov2YR392MdZlvw0Tu2oO8PoTJ9i/OVP0bp9jE2rF3s+Z05wiu6gTGKko0zUuYhu1YAw8cUd6rCXZgDqp5zG0gVLE5PCn07QQKiU9kTrwIzbRVQCDczDl2GJihULn12sfjQrfJ/ozJlVVAS91iFZZ8Q/mnagUcS9Dw0CEzNFERiRV3Oa6Dmf66oVgJNPnIHegxF7IbiJ0npK76LDEzk76elQpZBAa5VaUYoEuVfJDdCfT9RH3KtAWROUKDS9khEjBFPnUjq7SGvhaVhpnEoGD4ecxM18v2gnbraL6xOFPVQp1opclPK+KDiapi8wD/IUwXboSRdnLW7q6Cz3apzq+TJO81UcZ8s4LNfBPPTmZoLwMpq9TuyqiA3ibET6NGUcZp0qmv1OHKuLaEhyKu20Y77dxutiFjum0CDaQ5qwUQzRaYBQQ2VEmSRjAFOg+Ps4R/EngSquGsSJUG320xaBxNu4NI7R63e0RmAnbVY0LnTymG9AB7PBDTx/gKLJuBvjCXSqi2zKD7UbJ34OU6lL4ywdKEyGtBTzv4vSmzb5WhsG4OTC6v5KRSFNvKYtGfAtm/EL7Ia+gDLODFO5MaiAYt6QOQFIPxrA9qBrPRdrBgaAkOl29HrkHZLxY1CXtah1q0mkp+am/Gd+Uk5ui85JhR4GA+qqbApFw+66BoCrSv2f6x1h7qnr056YJZZovbxiardF6cvgeKho3tPTQKeyCy6aYk+cjjG9nYqRQo1Azleh2jmzyXmXarjyZ/Lv1C3FAlxFX6MZWzETvU/yxbqRXifXW5kQamJRGpkZMQlrF+/HOrqXiIEE/6abu8miMcoAbLGF3KwIxC77pSY91mbxrAo4SsdEQB+7JaOvZhLqzB6PeAmxxXzGdD5NMmnKMdDKayEAQ1MtN04Cj1mr7ZbWBDEP1Bl8Jmh4heJWJk9XmnPuoTxTpaFUL1YiX5IKXfTbMrtJvVHJ/pKcBOt2tFtpigNwX0yz+LsYHaCt8pQJ7Y2BQtaQZA/pcKhzUw2Ia8UCaBUKn4ysACwB7/gJSZ3W8+wR0FXDVJqhws64Rjsk60FaKh1EziTUtKjoZLPRkjRgv9e+qRgOOTZn3mQaT6BTEmgvJ8Kim2WS9EH1Y0ABW2C7WMfi5T22i43ifGAFMMB4fZvH9+8/RZvmek5Gw5jc4BANO4cw5DqGNwOb5lSXODXPmjZpUjjqR3c8it70NoZ396rloPqe+NkZeWBdHU0zwCX0QTJft7El8kYyDmI2qD9gj2BW1ZTRGhNFTeBSyy+DuWSINP7xf/v7CzxV3yiP7IT4fArlKlzkYlNsvjLUGxe4esDVONkW/KLGKW+ihorFXc+ZTra6TbqRDtcPgRvvwa46JdeAA9jaCsLO+HCbdVKvsKWFJqK0955oSYTZ4rh3voDIcaHsKQ/qAVqzX62iJuW5Psb87U1cZr5kK6z8BSPaTJwAlUfDG6H2CAfZOJk6dVvdaNTnuBzOsXybxUwaKmyI+6LBoFdCRMjh1VYOh+k45pc6kE78WnOtojfsqXEilZsJFA0YxS2TFXiodNj8LP5+aVYZzWvilOHCH5MiB+TSCBnZ2ytbirwfJkv8t+lTp6TnuWESTeEKWnykmTPt00bbaMQSR5h0zAGdtaAf0Zxt3Dl8KQI8ikfb403aX3ZwkkjRT5marI/GidexO5y2WJlXsCGzN9I00ZQ5G+nCGoAmQiMPaKL9k6yAvaaMTIbe357j++9/1bQImh5UNk375I6DJmkc9w9f4svX32I0mSok7aLpgt934cPTcDkc7V1jXcxTQEUuJ0KeHfSsZ7VBcWAdIKFrg+FNTKABMnXKSRaFIe/fobjcB57xFAzj8MNUIw8cFSBCfUxzccCdpzbKI8tAXKZftLVwc6Xtg96Ae9t6q+eFA4gmmzWLDg/RJc/3hNDTZiNmOE6e6pje3RgxzC/uC68he3+MSC5nI31CFK1z5Blm0xXqxb0kNFuUG1BlbEUZf6cRh0AJZ4yxDoUAKluno884h78/m+mZnt5+6HBKEU8zAhpK0cXBqM96ddJy2KI54/3YM27Ptaz8HnYnmqTlezQ38+gcVlHtl3GhmWIdRCt2FWL+h5h8/WfRuX2Kuj+II2s+n4XSOFkfyJZSkEDrNsvhVSZw0IqaGQCpeAOl3DvfzvczpeLZFOr3KKw/0URwgXPTZNorYBMTQxVxOPDlQVrADlEkk2df0PXSSBU0sjRIvkdGmPl55fOVaVNpEMtEDM69cu6YOBW2QNJiJC7HcrdYNmdIp5H9dAatz3HWc0uTnjoKFVKZ+JQADUWMmq8ymcsJ0jXHKgsbFTjaVBNRVDGHWxwUZINhTD8FAiTqbvrgh607RVlpytT8moNutF2uSm72pQUTdSOUD9jcHtQ8Nda7iNU2zot17F/eY/X8GsfNViLpr7/9qiJrx9pER0jwMNNX1vmoH4dOI2aXQ1Q9tIg0DBGz5SoWMCLYt09HGTxA2ZpMBtEGXQZ8Y1JN5tPxoBwy17LoALHqB2klr40JyyWIXVxv3uPc3MdwiBtoT2fzDgfAHec0FGgMoG70++9ppjMe9eJ2SuFCERsy62GV1Md9bAlzJ28K2hSNtBp6TE0swFbQt5pMNDE8q3ZhVDC9jHsOatb5VU2H8tcwl7DLlpFi1yLKahwY0KLJpmEH9cfimiNBaDl2yjRMQ+JJyCjCZtv7kGg1R08yTS3+oLe6yTMA4PvrQpzda4AmKCmapcnjV03Jae6ZqsMOSMMLa7lS1w2DQIZFfu6118Ne0TOJQN9ic96NM/eaMv9hGstrUOCyX8NCWe3WoiR630WvkXTfpBKJwpfrg/cvnSd7TjIm9tDz1UDWqpMErqQeRpOVNGMpa541V/Z7NbU4Ie/3Co/mXpiK5cZJe5r2QUcOaL2mdrVM57guXHOiAMia0pS8iZPqLt4Xc+1l1ArKxZMO2ruUGieZDCR1vdNS40SzrKl/MTH4lExYJi/UVphw8TmYRg+Gw+vPV5xFUi+lFWUv0D6aIG+yqMo+5mmL2R5l8iyH2WyWea/UVM7ys/mInyvrk02fu+h552zj+xR9M3DzxNnGfaXOK/dF96vQwT4zCgqNvuQ+ZdZiMQ2SyYOLzL9xuTafKzOgcopUWBolY/Pzfqv9sWhnyQijcQKY5BxN+3ppT+kRAIG3nuZrwkstkPISCm9Nb2g6Dkx4jnFY79Q4zV/nNrg5Rey2h/jx/BrPz6/p7HyMCQOIKW7e6H8xgD/JBIIJM00TwBPrA2CJmrkLQHx7G6N7N06A9OmerutBLQP7Q9HYuEljNLFfadpU71dRY0m+TY1VynaKQyAAtN0SHfFTaKWNf/xX/+3FdrZJn0rBvm+ktU/WKTnfRd+ZD5idZbxRGtlgdE1NQ5FrTRLaJhlPoD/RzwH1saUfEw9Ru9SQkKtkOggL6ABdQpMJpk52DWP8vVzghvQmmhlIIZszxQzdJ+Fm5G0wTWi0oCF5qqHMAzYPrDyxGSWz43SUWHmzWsbyfSbOO4V4QTo0EagjhlB4hhM3TuidBuMYdAdx3h/l2rR4ncmSnCJHF5nRJEV/htrieCMedW6SPIiEeq7WKwtqkexmQjWbJCPJu4eHuL2/UzI3OqnZbm3HLRXeoEPWAjChsNDVlAcfFHYzU95NHlI73BIp8tUwpaV16ihUOKCFIsNDRbObZgpKNoVSHMuKM+X+HHSi57VAQBCf8oXIGGOFnuhu+mICyCZeMjxkssF99WRKs8a0qMVWm8ZJmh1ZrqTtsNyaRD6IZhNudTPqS63GCVtJxNqKz1PmFrQAhL2beH99jh/fv8V89hbkVqGbEuXzU+N09/hVjRPjXbngca8qBy7y/oRSEg58gM6JmxHaGxz6SGHfRL1bylBFz30iHJcGExsWNALfqb6g60H5LMi4JhVMccQagMfsE0N0sNSrqagrDnnQAHP8LmvPRBqN2HIdzrGcz3RAskkyuVkvlyrQx6OR1kWhZsmpEP1Mt6P7znOI6BURJpM8ngEdeJmoTsHDwc8/5WDW1CyfG1EdJD5uaXMpiB3iUAAJCURpYiRUtdOSrKDRnFBEpO6BwmK+XMbTlyenu1emNEozkJQIGj8OIaY5H42MG7Ui0OYQxCWSwk7uj6DX7DvrVZyWb1Ft5tHeL2VJ3lmnfAoAACAASURBVGRCScDl6RKbaEf35ikmX/4U7el9nIfWozRBN5MGWDQM3C2uoSZ1xSq8TOgK9ZGb2+3HpQQEKo/LkQyGiQCCTrLHpZnlvvG5aVAMXFXOCAENTitcDm3CrFW4Mjnq2yq7aB51cH5qnDSRLMVRKZiShqvPrUyprX6WEMWk3pV7WA7UcqhLj5TvRWeGDNI8KWMapSYrix+ZOJRClQMbtI7imT0vM9PYF3TcJvKrgotJQgYu632k7bsQ5iwcVR98aqA4EilEtDfiXHWgSD0JvJF9eIZMy8QoBf3FiCXFBemylpqRkq1G45pFqqiIrEmAn8MxWhTR+6MpekxPZsvYPL/Fbj6XtupmeqMCcQu4ANAA1Yr1im3veBR1txmL005GDv3OQHvibks0xCE2uGDutjG6n8o8CGCN9QA4VEPLPR6iUzWUFURNCZK021b6Op16Cs2FLmdq3T4Ox3lUVR2DAYVaW0BFfQCAacT5CN2yH/XhoggIkFeobpPxMPpdwK5TLJZzgSsI/TFMkB0zukzOLZ6bfi8G46GvM8J5HC/T1hqQRxbvC9wL3fTrTGF6xLrCIS+ztxCQK5cxnXYBVgB4eoORpq3bwz5mq2WsCKgE0OOsImZjgCPcIAYjzE/GAl94b4A9nLHsaQpGvU4TCqgrxZX3mKS4gr/znTwf7LOAP+QaIoKXWQUatx5TDCbJSTWngaGIxiFONDoKtKPc37gW/B6TTdBszkwmQ2XqzCHA3sefeYiQplfNiMVupT35Sk1L11X2WtUCovkVbZkbMYXQK/7iHMfKU2SuufMIPfbj2rN3lT20jLjlmpb7umsWnq/UdGZXQ6FfGh3bh5ei2bE0CgIGdBDK33YTGVWslo654T4uN+v48fIsujpsHmluoVNSa+ZzAeLvhreKFqZBLYKjzcgQnSwlB9bn2KxJ+YgyPqhtJ57gEs8Yfw67QY50SREWa0UOr1iq+8wTU+lQ/439Ns8Cn1vU+ozgkZNk5jxS2xaDBQ9x7GtatK2fY00UT5Kgsl433UBNS836EVfHAiwUELcILlOrJo1rgk2ur9w0GZRKwCrBRZXhPrTSdMrPhSZNiagVoOozSFQAOZ39n2jLmt7znHINDgBiaLbNXnIWpqPONTCg9t7jZI3raB3L11nMfr4rX5A8suViHc8vb7EAFFWW6EmUUzIgaZzS612u0NTUOOs1OpVMYto0T/1edEfDGD1iyvYoGQITJ9djxW/RjDXWJBrIyxFb/2Xs1/M4HtaqG2G6KJJj73gRwAL2Ldmx575PLcT6YD02/t9/8y8uPKwK/ApT0TiE6NA0/SmW4tI/2I2tiJELnaskYtud09MB/SMbYh7m4thna3K+f7Nay7GMBkrIUq8vRyP47ywunFus69C7EBWLENP399eYvdlmGpc0oa8Kd7XrEe4wWBJ2BtNotEYqTJWLo7A4phIH2xCBfm3WsV2t9PNm72+yV9YDwqRHznWX6LSw2oRrbPoZ06dhfyS9FCPHrcRuFzkqUQgJoUIzlMWA6HiZls0ChLoErx4hHAuKYkiHBx1xq6lpE457D48PMZpO4tJpxZJpSdv6BFB1JVon9Qn6maZIaZHKNaGhZKKhYGM0XLu10ELugw6JshhTo8J95D3AK8Umkwefg5JDQ9bdbDAscCh7aeMKt1XBhtIqWc8ELx1qBdbcjMj7Q2uG1Dzp0EoxYU6bSuNkyoObbHROhY3D34G6ccKtjWYcmiTWqg0KdChuDPekfCJUSk2TG6dtzN9f5Kq3WNA4QU9MS1me62Yr2j1CLe/j/vGrw2x7Y2mUaKCYGpnjnG6TNVMs8ruYNpHVgmZuGbvVu5qoPaPoE42ek+vJPev0BmqaeBaxm/6YwFnrpQ1Y24uLHFGLsnES4qPPnXkKoJu5UUncLg41DTIbk4Mjl3DF4ULrICazyroNGZ6MHB5bAA6BH7KoNS2AgwQ9BFo4iVLTsMOTFSaTAB4WcPNnMnqA+pH2thQQ2peL9S4IpCbKOWGRJskUKLlaAkqw2W6xqYb/zuezQQDaK9ZycXbiOukQJjD0bO0S0yeluSuYkCmD96QSYIwBiVx+aOigglOorZdRvz/HefEanf0yOsdttECz6loZN+tTFb3pUwwffovGcBIXilUyItKVSgVJTlz43DrkRZujCDTtgn3LwMU5jhRT/z9b79YdV5ZdZ64T9/sFAEFmVlarLA/9fL/oxZb94Bc9tNTuP9BuWSpblZkkAQTifo/j8c25doAa3azBwSwSCEScs8/ea61564/iQu4OX8s1ZE8r6GFqf77+/nvwm+X/5csXRSKUqSpfX1BpBidcY4Xjck2UZm8ESJPgpJPdQ3KTBmrCR3LXE3kpAtdiQ85BcKeB5GcrTZMOz6uDoJkYQ/eiUOWAFqkwD28FCWcoscyB0nlQP5/Pvz+JqidHSBnfOKzXRGLCJplg2xCnNEZC8ZL6dV+7GlB95JUIXZfOzYek7IiFejQ87KJoyoBJCgveV3HtkjjZ5fS9QSvTWbVphef/w8RWuku9PlTKW3SO5+gcr9E7XuK22sRptY5arq1X0U8p8mUAkrQzBPQqPNsuMqmxaZy6zW4ct+dYbxhyXeNKEYUgvteOut+MqteKW/MWxwuT+0v0B50Yj1rRVZJDKw67Vux20CL7QpIsMGcod47jeRFR7WMwwFbXmhvypkCd9ttbbLYM3GgWzOo44QgoGhHN8MmopIyertJKQfulMFW4Z4+maSxjJM48IX2tls4p9l3iLTBnWHHWp+EQ69vnjFkIKuhptBm8XGu5f9KkMITjPGcvZf2vt9t4fV+I+SCKHoUVGiByXCiiQJymY62rnuyubTYA0i2akbR3MF5aaS5gxzP+jr1XwwMadPKKhLjjCOnPsN3u4rDnnK1laEPjxEbO0CtjqGwvLooqY+irmlQF0iro2FlQuNHSOFmfA3BIfMhGDTm1QrcECGOkpJy5YtZj7SLPPetHKKX2FbtM8mHZC4xCt0y5F3vDyHIJcldJnw2S7p+cx4xkMYBlPy60Xl5nOO7bPTWHMNRHMHpoDk6ZwWS0wQ2Dhh4lQ4hBMnteTYyekUr2C54JAnVBEacPj/Hw+KjBi0Ph0c+ZncB7lXaIiAYcHNmDM8eyuB0W04lyb6mhpFUqGiBqqxK/oLqG59ctA88xZwshuEJ+0q5e8QdiTpniy9AP/fFdH1XYQ8r4YgDKgC81qspadK0slLo45KY1vejYCqC12U95b3ydQ3M/7lcZBnK/tZaTJmaGl411FD9xpy5nDmS5D0mblmNuUpCV/ZlnRUGJhKQnTa8M7fLYuNcMpYkttG7TwptRndGQ2iWY5om6guG7KdsX2Y7jIkKTRIO1eVvG4utr3I72GCAv79sLYfDF/v8qG3KaJ16napEH2dHw6FxfFCLOwKQz7CvCQfKW4TCmz59j8onGCeZMNymIH14LQptxsFLjdIjjfqXGibxYGinqcjkbyrbdHgLcd/3iGb9YCsGzQR1e/dM//p0QJyV110yFi9uZoW0KTkwFNIFADMqNhS6SbmCi7EnDY4QItzTmyFZLOXBK7noKsYVLT/DUSY3D6+uLNg0eDmh2uMnA72WjVAEqsSUL0KjC5XyMxdtLvL58j7fX7xZzwVtm84QTjpe8rCUnMZg8R2/8JMto8g4kzKbYY4pPwQmEjrsJWozNWq8Hx5vmR5+Tre9Mw8UC74omT0E9w/awP47j7hib97VyQnpMkdpdTdjf3xexwWxCmp1mzJ4e9FCivwBNoJEh6+X9baHpHQtRFtei42CNOYiHx4eYPoBUMPVux7kN56+lKeZ87rBMucZovzQFzxQhB7ZuNmtpc9Q0peiNjtsifegRIEtukHjonG7NhujfXHNei4MfWpryAtpNZTKoCNBDZrqBB1HCjZ3i1eqIXgHqh74HmhpNg5tqDgGoMyxIaHqZ65F6OJpAI06eEOgeAJOeeQhpwl3cZ6yEEafSOGHHfd7HRWLUfSzfX+Pl+++6pxQCfHbTMrA/xmACLdIsJtNHNU6D8UP0ByCLfao4F8lw81n/OCLy2ue9dFQ0TzRO2/dvcdxxrbmPdtdjjdA40TxOpjj2oXGiGWv65/7AR2ZAgZ259IM8X3wv7i3awN2I8LlpKoQGZnYWm19xdFKgW+AOuXfjouYE+im5TCCD7RhyMBCOXOgUZKQpv8Nud6wlrD2Z6Nj8JQtToYHactIQwcWpOPMSzBtt4u8opphQ6uwT7JxZKXIGRI8F4sK1xDLYvGEOU4oyPjfFCL9oVHRgpLW43NZwsxI3HK2WNQds0MUgppiZ6MDttON4xYa37YBCDrLzCduqOLx+jdPr12gd1jGIc7TZiI/HWCzXsT5dozt9jMHsOW6E3uKCNnCulzJKcipJgeVewLQjkG+eKdFryceSc1Uz6k4vTu1+HCrsxbPASXRd9vmET+4P8eu//mv8z3/+F+21f/qrP/n5vsc8WEdFgc3+8GOeCHsL14UDy7OMnPImvUUNQeaBlMmhWAD3Isn8dT6/nDOL3Xla7XPwlQaraIF4LxbnQ122FkmOdkyLU5dkFy/rmkojzcN/RQy/N4VOdr6lcdLQzo2gXi91oMVFsEzHpdlM96puy5kwxXkLJM9rAPonw5WGii0QbygsRDuUYo7m1jTPnMIWXU66VIpyRRHL2klDD3vBuEFTsUo/xx7FZP14jt61jgnnFSyE1Sau7Af7o+hXGHNgU8+Vn4JAj8amBCqL6aZp7KAziH57EMvXtSgr0WrH5PExlmiYGre4dpvRnPQi+s3Y3w54aEZ/CBrTiV6X0Us7TodOHPbosdA0QtmzKx5o0/W6inb3GqMR1FhTw2gCTnuau2us16DxjZhDj2lWinJgkAXlkP1fuhyF1TJlt5Maz7sskhlYEucwGqomYD2xf/G8cgYRPs9eLuo7gcKdrnJzZMIEewCrdMxFooohKNXxLL0P+wL3bzgCfbauDqdMGqc9+hU1TW68cdZrY17S72pt8gtTFplFZePEwIeBIogjQyT0ndwTnl/OT+47hkfSDouOR/NB+LI1oBg7MCCjyWMvZVBIcCtTaP5ksOT6x4YwfTRsUBUZ0uazCd2J3/dsqaqy6yWuv6eTrreYAawzzkIZQ3koUKYJPCcM4pAEFB20BpOJTDPYULgt9dLl6D9Tq6ImRuJU0/dolnhe1TRkcwFLBbobe4a1iBh1eIhe9C0FgefvjGbZRlvZQ0J+jZ5omHY+B8+rQnkppnEihU63g0XT1P1i/djYQe3XfbArYwZRTttCkaRFyvw4MWcKcp25dXJfTv2PZCTJMOEzlnAM6hcPvfzba9Vabe6LtfG27tZiJ+9TOjkbS1gf9yG78ADRn11yCdCq2kYUdnKzpl+oPU0sZydITZ6zqstLMC2vUbS7sjO34YbOWA0BPKTTUJcaNTWe98YpB2T2HODtpw25tNCmpt4bp0ThTb/8aJy8L9utuvx90RoX51itjdQgXmmA1FAkZRGUL5lQMpxKXSrRPURDrN+W8fb797ju8Bw4xsu3l3h7X6qpFhrIHtHtiHLPGdNs+9lmsCtr+/NRQ6cO/96zbrMLq4YoiU/PMVCGU09DTDEaNFywJt3Bt+eIC4NlN05xQ3bB8+34GwbSynjVENsIYDHIIHOSM3PCHv4//q//ogBcc1WtPRF3F+50FrISValbgxpUiw/Iw1U4leapO88GC0C28vJLcHk2ThShXEgetjcaoO/fVeSbjw4fdaBsneHEbmSGw3G6cQfP94KC4HD2/dtXh5OSr9OCusYCAzXpSOc0nD6pcWq22SA56bgATNSgOWJdKpsvu7BtN3pNKIB78l6u2JMj7oQOeY1WA/92Mpza8TB7jOrWjNevL/H+slTTNB2OYjIcqcOmGVzSgLFgWs34/MsvOkTYlHn/HKKLtzdD9+loVSY1IEm2xDZ3XLzt+TSqQU+wJBvMcDxUGrwKFz1MJy0oGh1MM3CUg7a1Wr6LhkhzaV0FgcJnFTkUgmrU8Ken0aToo2BN338hLYIn2fjhpnsqx+YFpEkmA4tLD0vJa9EDyESMgqWfjnVPMRpN7/lfovTJKpZwRTZBuPiG2aH8aPKbDkk0y2USoumFggKdL0Yja1GuRYg3DogrmrRsnk6Ivt/j9eVrLBYYd2yUc0TT7u+j0GtGX3S6RyFP4+lT9EezaHcdXgvCSAHMPb1cuQ4cumwOHKT7uJ42cVi/xPLtu/Q5lzMbOUUj000ywYbxQK7A2Ae5J4IcLKAEyUPW1M6TfFFr0EdBcSxQc2aTWQNobrzgfzET3TwJYi/oVNLG2LxF25PNuTcyniO+j2J/TWO93ehagHCQYcFRrewwWcknmQyEKQ0+jI55gqsNrrgZFX4/00RpUzwsMT1AkJU2VtaSHKWykOGZABF9fX2TEHM2m9mdDfRKE8Hka6fVL40975dD7SNHwtdBKd9J02InOmAb32lGn6kR14cwaFwR317jsnyL5nEbHZ7x+qQJu3KfjsdoIyQejoW+06RAnSWLq8WE9W544kkUnw370t1+68ONCdloEA0S6dk/R9NoTB7j1h7GucaaV6QgF5/pxkVRsXx71W+GOtPRWNlbQvUILb0ebEGr5tS0EooHm4z4+kgXkQe5m0nTWQolhz1CCK72O2fXsf/pz6QP8ll0eONmJaG074FRURpcirultDeD0SAms6kaE4mTO3bQVE7LPVzXtGENWHIdYAfOoErFaxrYSG8IJVQOU3ZRU5PnctHodq5p9RogOZeb2AkgqawVLWp0YodjvC0WOsdmD/OYzkGRKSAzd0tFiAciKiokknbRUFA5vZSCnbGXB3lwgSmKZV5jFU4gizSKuIXVoVynHqgjmW7k0GyIqtjHZXeIM2Hk642mq70W+Us9fU9jd4nGFtrfLXrY3l8jXr8vYrXeKOQbwfNf3l6jMe5HazaMc6eKXXWJa7eK3nQUk8dR9Md1VM29daIV50+X+UBs1jTTtdzxjqdl7A7vMRq14+nTXM6BhNUe9pd4+f4ef/n1mwT6BE3+8vNzcBsWr9/ieNjqa9H0Xs5V7LanOJ7Yo9A44uJnHRoDSwobTb9TwyumSLMhoxrysMo0nmeVe05ANPRhagMN586gLd0YTSa6/hQnQjkscHWGEDS95TKW65W0MWJdgEIn4Qg0Ar1DG9eypJ8OGcYo7Mt7p/ZYDEIS8eJ9YTlOhiG/OAupQXjGlOUoLSc6YTcSLsI8IGZdyzjihD6Q8C32VgY6NE5tvQ7nDZ+PgpVGkYYNlFPUWA3mGnGgcXp3zhrfx3u2mxtZTF3bUcMgkTb5KgSVxglLdibvDC5URKYzL3EhfA33A3q+1jiIA00T/w2aibsfQwzRA7mHDr0mx+gEUnoA9WRgZQ2a5AdyC7Vejc+hRiv3CJ0JGmDboQ4dtIwUVLCCqDqsVnRammXl1Jm2J/McyTOoC3PAkRoq1gvfz94gCpX2MlPR7oYGxQk2JQb+orJ3WR+s9dewPpwBgDSM2Vi40XWOmHT05Dup2c3mKDWY7KvSmOuMNLIjKv89VsenvLSlibyXM1eMnqSq07gpfFaD+EToio13GjWYhmdHPXYoG194/erniZGHEceHnomvLz+DfVfDTZq4dFxlv3cjw7zB9YQbFe/x0iWKxZFhv4Xml+ihhrbZ5BWtKHU1aNOPQzIZrRQpzw/ykdtZE5eoTtdYfnuNt9++xmG1jS1DS2qRNO0iYJnzjzqXLDoQJ+krb8fYHbax3fO1DT2rDA+o9QfIIR4/xeDxSdbkLdBLPfYM4gpl8Cx5TiugDR7itN/o9+3qDEzWNig8Q3qN7Is+V0dENpfUvOezzh81Tp4uphCf4le0INaaYWeRMrB6viLs3GqShEmDKT9eyBJg6QbDx7YIvmykPEAU9Z74GB0hG2e18qTFXa/RAISg0Jumj2gdprIIv2f1pDYKFOXbt9/1GmT0oIlpwYGtWKANXdAh0+Ppp2h34F5TNGrLlAj2erYrjTMPCA3dyTFtvXyLtahdO7uCIFY9o6NpxXEPva+KyWAal/01vv/2PdaLtdK6J9haTyb6DMslmSkbTWmYes8+fdGhwIZDwcKm/qOLk6YUOcFnwgPFjc2KhwPdFo0TlCGgyQGb72ho570uE9qbNqDrzXbnZ0JjMc9Q9tCbmkGu1VVaMueqSHsEzJ+m2mQYPcIPHU889dEYy8I+u/Yg6ObeWxy82az0p1zTZLrgcGMQSzVOsuVGqD+Jh4fnmM2epPmhodIkTMMr4FdsQjmAVfc7JyKtiY2EJXLhFDHbpbMBNUDK3Ay3hXBw/xD5I7/mISYfiQZyFW9vX+Pt9asCzmiGQZ3EPcZ1BY0h1uHjeUxmTzGdf47h5CE63bFcqqDzcQD4cGCaTdFP0wSkvI/LaRO75ddYLV5itVyroLNuqxmdpsNn57OHGA3H3oQ5hGQ3XgJKXbGdLtikpxi+AsHxtSoInl+TDd2hbN7gcddjc4SLDRrn6ZJMCjJnSIWw0XxrTZICzQGEux7IJO+FQcV4QrPo3A05I6X41pMtp8ErfoDEqGyWC9DoIp7JI3bHH3lPFJ10xXKWUhSAJ1I8hUw4OaiBxil2aQ7Q9zCVhuLD4VaGChREHOwfrku2OXVj7waRKyTOP3XB7RKHGvprI/oUKCDNG2h6b3FavMZtvZLDHjS9ikyxyrbpZOnQBNA0qJAregHQJzJz5LBnRB7qEaYkuEXRPMltjiIOq2lC8vje6UMMn/8Y1WAe10YnrhXrqaXnDoqL1gtDpeNeDUVN06gpIAWZ8022zWvMZlNZ5xfxs+xok+rJ/ioRdDoqFdFyaUhoyKHDsJnLjY6GjZ8NJYpDWYL8q6md+72OB/YfjHYKnVSNwhVnKEKpT+KU0zzZ6jSU68YBzsTQlrjZPIMiOT1ZgxuMIdCYsu4opjk/KKhYB8p5yUmyXEBhNYBenB3hYEpLM/ZbrJgv2m8fHx9VnFLA8PUgFL/+/puewU+fPkkjyjTSYatFuJyNk3pI04L8XORB6WNIBkca48iR0GtMaLkawwzYzEkmGkuRikC7aIigoGK4st1H63yNNgMfGr7dQS6JXWg/tyqam3PE8hA3GhI0TWuCx7cymekNB3Lfe9ltogsKNB/FoVmrcWqg4/n8FLPnabSH5zjX70InGjGIqLtxPFSx2VgvwyBxf8SKfhWjUS8eH2eixYKO73en+PbtNf7y2296Zv7wx8/xyx8/Rb9XxXb9JgpyF9fL7igu51asV6fYrKHsMpFGN+bgcptCYCBhoxVlCOWUHMYD99t6CBeu7GWFGsp1NQ2QYNthjEFbO2hdoM41NbQD8SILDWTo67evOjupMyiceBZkGJGOcdKMdNtCudQIdQcaaJ3RoeX/Bv2haHy20g83TrutGr3ReBidfj9ONUG/XekcNDDEiEPB39Y7FNMJhqCg5iogL6D4Z1HfoH5hmc730PSw7zHQtRsp5wBUQjQ8TTWJq9VSGiB+wUwBlWuzDpodPZ/Eqaxxf0STyTlOnTAexmAyif50FP3pOHqToRByKP01jqQKebVWBymB0FHoUiCN610ctzvlmzG8EYpFWPeoLyfgHRpBUZ+NJssKHaouWuikSOvZkEyCui9RXoZLON5iFAblM91Y2Ut5Dj2ES2QmTRpMN2bw4uwvuwC7iDc9l7XtbKqCjmgOnk0Lr0fzbhr1h5uzBnvFWCaHL5KkoJvNHEA1sem6WCiMBWXXmk1tVGlkCr3PhgNJkRNak82HMsp8lqsRkSGJm7GSE4ZumX3UbtAeMOh7BCXlCCcbRIUDp/W59e0eMpltRNOUv9Px814bsEYTyS3uvEYdD/cagp8kemM2baK5J/VdtVh5T/z8bPo0GFWkRtYTyl1jqJxeBwAcab6jJgt5TYb/wq447/YxbHbjutnF4rdvsX+3vwDnAfe726dRIpanLd0k+aYYgV3jHIczTdM6Nlts3XG7HmrIMBnPYjR/jN7T5+g9PEZvMhEajQDhAvJRYbDFWXeMJsZ0NL5XzFowrsIYiWfKw9fLka9NuuPdmCPvTToPKqIIROuf/tGNkxetM3NUgNHIIMBniYpeR7G4j7fXV4WBUjTLpjXDB7VZApv1h9HpDUU38UMCD/SkyYo3iJVgMZAm0AuKQAs3WRSmBBAk+vDpp3h8elaiOxP8Io4XX1fuYAsV8TROFM9sEjRlFEKyJp4+xmj2KVqdgSb5ooZVCEYpTuqobs46kXLgBlS3ic3KjROoDc0GjVMD2K5qx3GLE8ctOlU3LodrLN9WcdqeYtgfxngwEu+R6pbpFSgPGwJczRq3OSbfynLxZNe5PLbKZZKEQB+YUJMwFkxyedm8sTZX46SCZRj9ySja/Z6KIULAaERwHlGALYX9aR+H7UaNEwYJq/eFDh0+K1N+8/7tfkfD0h+N4vnLTzGbP9gKuDhNQUGgSM48KDUop72Ewtx76G/cv2JnrgZKFC+QJCh/oIdP8YTd95DCz4Un75sJNfQ1U3zg+0K/s3W5BN5qnDLsuGR/gWLoIYZKyCTZkw2merwv5SvpIaFJ9P18X0Dp/BpbRICi29kdzjodv9feYByTKWYcn4U6dXqjqBqEw1pTQlFma3TWF5M/Uq03cmXZvP8uZxYHGbKxs8FTU5Jt1dNUdQBV8QdzAbs3eWImMitIWNKVpDKEqsfmAVVIomNb8/PlFO0yUNH0J7MZ7IvhQjCn566jLVAt+Vx2vvPkkOmmKDUNzE4G0VeSe5UHXVIBlMJuDY1BLb9jvk8HSbFCzbwfprLQOuymY1EoxSQNOBkO2P6XA0R0gFz7FFxKt+92TVttYZNty21NZimG4KmnYYKzOMLOgbhjQq3NZ0k0CyaZhD4jqibbheZSjdNrnN/f4rZZRut8jA4tTH0RfA/ahluXegvRHm3BKjorWgZRvmh8PL1sc1irYGagdNb1gzZ0JKeMIoM9lDS53gAAIABJREFUbfYUkz/8dbSmn6LuDKJudqJu8B2ELKYWgn0XTd5hHw3Z0jc0waZpen1dxKZ5jYc5YZiPnlYXd70fXKxsJW800FPdRCUz5BGjGuV90BDzfdBQoE0w3U3UiUONwg2ECQQSirAmdpldg6CdhkVBsOxNBGqjdeV8kD4TfZqbHBsAOXfPDb4bXFxN2U9A2qEqQ0/CiIfGkOGZKFuF9oJuDe0maCx0Gmk6GTx53x6PR/H4+GQzDWiNslI+xPeXFw1wQC/Hk7EzXAq1MtesmjuD235GEqlU85nPmR9NF1l23cshRD67GkXo+41gEJoKskocZnU6x2G5UrMEAgUS1brUUTEx53V4Ng7nuC23apzq4yXeF8tYvi1VXELtBTlB1sl6ao762LzFrrrGnkHmqBejp3mMH0bR6t/iXG/iqLNZkuZoNvrRINMJWjMFLFpXWBlIpnqsIZ/JDPAWy/dYrBYBBPb4eR5fvuAAig53rWGCtYcYRzRjvwOl4vxynIP0rRKC+/XWGzRMLq57DEYGA91XnlHt26nn8Kzfk3n0iiAyfA/n0Oz52fpGidFBPaHG8P03NTjkHHGfyKgb5aCv0AY1jNO5WcVqhWkPT1pT7qI03EadWhrEqnHKHDrWDWuXISfnK2jNFre3Xlefw/WTs5owzeA5Yk2wXqEU8ls0vr3RdLFLkB3M5+luZ7qftNjSF7sopeijmYLNwV4mBkrueXJCxWAI2cOtlhsq14nGSVR5QrV7PWmgZSDyONOAtTXoxpX7AbpCc4G7KA0Tn53DHvOK9S4OhOhidkE0i8JVKzWKDGfZxzxsYciKxhMGRGq++QzFJjt1U5zh7BfcNyHVuW+wf/B5FHki9gOf3TpxUckkETAbQpQ+UUFN/aPgNvrhsFeurzLZ0iHN+3RGGShQ14hMQafFXJF+MPPt9L1+vK1hMZUO3RK/uac0tzS5QjsxqEDvxlrM98q7cwyEdUU/Nk73c/cDu743TyZwYhdv0x/r5jykKnTl0jAaLcsJZ14/6WcTKTfixefWJzSTQEivwQ4hTvxl6lvVBCZDQ2tWqF0OGZOep8Yp5Rqc925ubfhT0CgDKQzBrPURkyDvB14Ezmxz6Lga0btRkptnatsd5g/kS3b60b7UsV+s4vC+isW3Fw1y+dxIdDr9QTTRdHHOA4Z0G9qfNntcGBm6LfW8Qnml9p5OkbV8isHzT9F9eIwOHgmdJiN0Z0DV6DftttypbnLYbWD4dYT9QON0SAYVZyN91sdwTE++msUP50ikAgw2qv/3H/6zqHq+UEpZsvBVSJOIJXKdgMJGk/L28t2IkyZMGTLGRok1NUXYcBK9IS5eIE8OxpII/XiSAcPbmxsvNxiEXdluU2FXcty5RKPTi+n8KZ4+PcfDHI0Qm6mpWzQIQMw0JxTubKwgYRwQFLXcQA5M4Dt0K1BtbIWNtSXhcKbBqDXkUNZaxQiCDXYliteOQwBKGtAmGpOqGecDBeAt2lz6c8RhSyBjxADr6e7gLj6Fxsh7dNHXjj0HJ900os10TCvCUD4PBSeuWkzbmUDZ9c0ZT3L1wHpxCLWuaQRqMrpvcHA9KSrUOMl0w8U99wrDC6hqaK5oNFn43B9nYfTj8dNzNLEN73SFOA2G43SfMkVPE4KclrEOqgodARv4SqgjzZNyeo5Qb6xxM6pC42SKx3g0i6enLyoGOMg55GiaJLincZLdc1sBlsp9yowJo0+2fDZS5kpFFtPkBFWdTKO36x1TA7nL0Ugq5NfoG9lLUPWgLIIUabqQ2hylOFZQ40CdZjGdP4uyR+OEe58AE2UdSOEjxAn6Cp+fRux82MRp51BcmR1Iq0SxlZQ7kFO0doPRXXhfXHNUOSTKqgItMxBMk0unqZzS4Q7jCQ8bIxx5MjW4BjRCnqPK2Sh562yWrCOGESW3wpvlR4K6pkQZ9KY1p+bICeXmfdt4gMPDOiwaEutt/o09ddL49L0U/+LC68KZolWiAIRyWB8gK9l0dQL94pdoeGlyIPMICkyyFJLzXwwI5CQJonM+y40OlKRI/SjO0XZBNRnPp3YARAMHjXOziuvyTTS9ereO5vkQndtFQyEQarYWDAUIdKQwUXq8rIe70YJiC70JR8DMumizyRPHw9q8XWIE8tGs4kjYIZbhHHazpxj/1d9E5/FLNPrjCOhYUJy4X0nVA3HCoOZK05lZJtzHHSnrm20sr3shwRSKup8U7rzfH6zYhRLmhDA5F3drWxoZ6Jdyw+NwpDhBj8HhBxKSWWAcrhxerB2aETnkZc6H3TvRa/i6eAqdVDWGGtJWoD1z0VyeWa6rbcDZW7k3B+kPKRJpnF5fX3X40QRRrMhlVfQdi4F5Te4F15y9D10Y+zeDE84a6F4K0iVvQ3b7jdjtDyoyGQZIkyYTHFON7Nj1UXTYBSu1fApPV8V31z4pfDobJwv+PybMXGcZpci8ArfXs65tj+YA3Qv0NChRrM/jRVk4NFVQ9HB03S/twFdtj6KTbtfQz9eKdsBlTMg8zwPMg24rTq2Ize0UO6C/fju6E7MOWh0OL2dxcR5VdTMG3UkMe1MZRlyOUCVpeti311FX1+gP26LwXW7oTJaxPW3lvjaeD+LxaRr9QTsu14No2biZ3i5k8WCs0IrLBe2lDWJcBCsgIVET9lhP0uVm2W4LHaJB41pCVdc5L/ozxfAhNlv2U4yLLjqbnr58EXVLjZOa3krrRvvL3qgLzd98/qgmh70RB0X2Jn7JcrhyHAOsEtB4TKh2G0K1iXuwwN+5TdaB8PxwbslcoteNK1mDFNacv9I6sSdnxp0KfQKSbTAC4kTjtNvQAO70jKgx6/VjPp3Zta5tbRXOfCAi7N0wOGic+CzSnZToEKh/1A7EZRD3gdlSxleI0p2uc3qe0R9hZT8dx+TTQwwfZtHsd+PKNYOqxp6230SLhoWqh3r3cFLW2O59FYfVJg5JneWecfZCuVS4PM8b1Ef0ndLHdrP2srFAcZPjHBEtkeeQUNxWU0ixKOSZ2cTZsVi8qbiX/Tb7icxovEZ4RqE/0RwVnaQ1Nf43Gg3WCQMfrh33qYTAiool8wzvi8Xx2b2dNT0FVS6Eq2LSoaaJ5ijDyfl77hG1Dds8Z5JphK5LaHT4XKKU3VlWH3tCaZAKei2qsiXoPuOSmgkqSePE12mNp3lIsYcvtY/XppFvacxTO1aaJmngEnUqFuKKLMl9zOiQM/xk1ANFUBIVaqisDdgPS05gBghruF2a36TxOcIhpROJOGlgJJML65o5022x77qEuk2UzBKJg+HLehtDBt+naxzlD7CL5SvMKFhM7P1taeTR86smZK8bYqRDVMNbXG5mPFF38jOovWmcZo+fYvj8JTpzGqehEKerQAVhhB6aH/dunKjnqBlP9A7sPQcBNtrjb1RTdvm0ls2IJyhhYYVJEwz699//z/9Um+soab7oSab8pMUDUx82LWhsUMAWb0KMpJ0BjYFz2+vHkBDX4UiNE1bMEsSLv25tFCsYoSwPEd/PBImpllxNZGecHvjchBa5DOhPpqI6lUA3qa60AIwusVEj/AIR47XMRcZaG77zKDqDkWhjpjsVbQyNk73tzcF3sU1zSPN0PG6FOGEYweeGQtNAo3Dm1Kui2+xFs27jbCgKC6MdQ6S451hwbdqSIfkT1CxBqZ6uAFs7YdqzNxYW1ALZqv8Akd5dvBpVDIZ9h4tJ9wSkPtBErImAXdA42iAHDaO/4T5hdoGRBrRBNno7tHSkUwAV/NNf//sYTqZCekaIveWukxSwtG7nswD5gv5A17xcsWvcpfEEJhRuonjvRmUQ1bEh2Zp8PJzG09PnmEzmcoqCv8+0Hf2PkS8250F0en2LuWmmxG/OxkkTIztYuXEy3Y3JIdRS/UxsyLEDFU2TL8O9zA3kdmPr+v1+I9vwEposfrIKKswEyP9A5zOTIwsOijR/dG62N+X1KOYPovwt9RwsxI9tBjxxTxN5uKDAsF/y/bhnTSYziZttxJHOgpqG5TaekxtNudgkswiVqxron5oqN018ZmWIcW1bXblfWotoG3CKvJKPQpOkTT+bkeLGpL0vJ0kOpM7mMK8zSAsT++Ji58apqU0NMfiPTno2b7CdPOtPFD49EIbr7zlFSdejWJdLHD8rRdcU1DaiMLrH/eU98L6UyzTEzbJ5d3TjM0Ht4lCCvkKjVOgDGBhIgBx1jCZuNDB/aJ0OEbuVMpzqzXtU+000TvuozsegATJVooqjsrXyE0jD0tAAp03mBkHT7GWyGb7KxRFMssVE93yK8cC0Gz49zROFV4znMfrT30Tn+Q/RHEyj6vTiBuIk/r8nWKLqQV8+7mVYw/2UKQhN8K2OzeVwt4AvpiLSn6Ue0LNwX7c7tSL572UvuTvf8XWpdxAFmT1fQZzWO203W9GAlEMHxQgKoPaeoRB/icBlv57ZO+leVSoTrLfZ/+ymB0LjQEUNHxicKV8NmvJegyIQJ1lSE4Sb1siioqRbmxz3pH3MwkGGGjRQ3RgORmom0eYpDoFCPUPDua6mM7qU8XWzXkDnHJVMmp8ICRblzJx/aesyGkCGFjROTJnTftcFQTp/ZbaThNHHo4rTAfsXlA9sdZmyIvrf7qJbNWPc7cWQRPvrLQ7rTaxfXiJ2hxj3QWbOMhuisHf+EHt9O/Aar9uNOJHlF5c4AR10W9HoY5PPOmAIUcVxx97EWXWLQXsU494s4tSJwxY3q3bstkcFcNIsTR96MX2AiryP/WUV2/MmdtejAiYfPpE7N4xoUVDRW9dBZFSjgbMaOiMotIjdm2JTgNxweZnUv73ZJVbaKnR5rZb+nsaJz4cmDRqaCkXWEg1kOmSyr1AvPH7+El2Kf6htGbjJua7MNOik2RTPHh5lQMSzjn273LB0n6AC2wqc68J/HnDFo3GqnUVjQxTWqu3yeW4JqgahpFlCVXKVeRAIga2VQU85B+y2xZ12Ncxetd0QVZGN0+VmCl7VlHMe658pPnsjRbnc/Lrd+8BYwywVrHYhE7Vxt9PzjJU5zSbNAv/Gc5GQihAlHXbUE+NBjJ8eYjCbytDm3ICw7sbpSuNEs4dunX2YxmmzjcNyEyf2T7lceuAhOq8KVl7XjRMNjpA3NNFJAS/0Nw1LLxby8+9Ccgl5Bs3EoYyhc8PBqcRMFA2NYw/S8TQt4JXRt2b6b52k9GW6ztYn8u/USOz9aLsYIEtWkFx0mifP1V0jFEYHbIT7kCmfbzU/NC2wgGjc8tlnXZAPyPUvGiUjbjYgYB9xce+iuiBO3osLw8PaIzU9afiQPZyNJ8jJItMLIyWMm1gr7H/FkCLdbou+12di0TN9UPyF0DGVLFEYJZsua0odoGlso2cyUaISSn6ncmfYOvdO5hU0oD+gTXY5zM4v86B0PUuIOzUU38caZgiVPBcPg5PSmvU674E11+JsW+3jsFjGbX+K7ZJIICJeznG8XOMApZA6stdVFEMfV8fGJTb7VWDPeDjY/Ix9utftx2z6EOP5Uwyfn6M3f5Q2lLo42g3poyQjQVoC6l5fSLjTsPMC4nRCX4mEwM9AM1okUVrnnYMyUfh0f2xsxbBAa/P/+Yf/VBsxcBZNOVRMJeMiXeKw28QKzczqXTlK0NjYzNS9wjfuD2IEjYxmhaK4OxSCoCwBmogUmGHkACVEf59Nj9Ct7OIdJMkNpMsHfoUX7ARxWV7nwaWNlwkmoW7aUExJ0sQLmFfe/10hKmyAzpWicaGZg7dMw2QqCYUQUB6FNpbWNFEgC3s62+1ahQ1TWjdbrei1B9Fp4nzTsHkEGihlNfnBosM3ZcFGBO3xyBxY2U03okMoYzmw5VB4FmVBQsgU7LHoimU4/G7cdhQmyMOIFSNTIESsHKCE/aX7CC4a6I/Wq0W8vr3ofhVXHybZPKg6pPr9+OOf/p0CWuWCNxqruDAAazc3qFWgeKLq0VLXNChomjikN7KDp0HDaIAmWk0yG18D8SiNUy8G/bGmg8PhOPa7Y7y8viuUmMZJHPlWK0bkbmE5q+nWQA2UbTnBAU1nKwW/J72msInyqMKMxobGkOtLAQmvm984piH8XUkDJVv8dG3RBJoHBOqbmjymjXDLM4dKXHQonTTk2VDzwK7fY/H+oj95EIk5keuk7FpZ67xf7E0H+sy46kF9Usq6HALd7KXU0Lzt81UTUgYMTCSZtKtpZmrCMwmqS7PdYAJKmnVf649GigaNYkt0qMsl1kwRD87lKWYf0h4mTcCHinfj4rwjRDiHA4VqI0qExJqpX0qespPBbXkrgw0HUfle3S4KWvY9apg+JxG1xcm2di5ORda9lMKUPaLQAlSEttoSU1O0syXxfIBWgkCBJnA43bnVKspto6tCRdQPBhN1NK+naJ520WDT3dI0rWQMQeMUapw8LeNc2Z+usSXcFPrmeAxvICom5Lj5CQEwTYJ11WIDvp2jCeq+28QQgbxc7qAIRBygLowm0f+rv4n251+iNZpGtPtxg8sPei100mYaFHkgTjRRXC9RVjCSqJpyT6N4K7oaN8CpsZHQ2Zls5fB2cZUHbR7gP9L4RF3B4l7CQv+3uPCZT1GKGyhyKuCk+xjreWXNcs2lP8nptO57osLOTuJw8YRTuX2yp7fWgP11p5R2KL6g+xag80wymJnPH0SxW2/XopYV1ys1asqmaWuvbURb7nRonNB+cUb42GICahqZLOo1GS8uWNYGcH2gBcuhEOQ7YxnuDVFxz0vaq/QsabEvqqPyWYwAQ0uhgObzUNQzEBtw5rCD0ghtt7FbQufeaZ3RNI1o/EGL0YdQoPGscg1BAYUE3oSkrnHhAykAAaAh7DTixvrrVFF1W6KiaNJ7IUelEVesxTGjIJj31o5eNYzbvhOHVR2Hdc1S1zWvG6cYTZsxmOIKuIlTvYr9bR+H+hrD+TiePj/KzbXZy+gJodlkaw3153ZL82KR/qBPYW9UiGfv9e1d6Avny2g4Uj3AZ6Bwg65nG2sYHx4WsubYs6wHaQjZwNCDIVOh8INcaTiaYdOa9qZFeW/gM4RB4HbnpgrH00Z9iQ70LYpyxn3nq6IZuGegONwrchQZ+LGWe/2unHwfHuYaSipyI1kfYjskWsv1Y1AD4uRBLw0/DR1Wxvy2rozBlgaVmk2gGfWf0k3mNbADpJ1BheynVTpnqUwiup2YKJbATJXitGb9aVOOjjf2ZwbE41EM57PoTcZCJ8m3AnFi0BPHnfYlUKcmekZMIbbbOGFeQiaVXOtc4OpM4vyUkQIS36Yy7NQ4gehCGy/h3JzKOps473NwRi2Wg5wdZju7rc5x7OQZkjpryDUX+5kH5baix+59tYTyeFSTMh5NnCWZbrPUi4v3d51pDHZ+DF7W+2SIk7SqMlSykYevs2nsReDv2urOAEojJK4B+xu/teb4rGn/jnyi3KOiLfr/Nk7ZPP3gRldQKK3x0gRCL1ctyDoCFbdFeokF4fU1nLlrmEpGUzY3Cu4FQM38u0SDCmJ+p9GJ1eGBg+ia0i37PZZB5QdND6ZTonap/xQLJpufct+VU5pIlmnhbrT5rSGuoSqtC9UuaZyh+8hgcr2LoHlfbkXTq2mcFkud35ivwRhYElOEbKXXi+njPLrDThyueyxMo9ODEn7MTLBr9Dtkt85iRJ31/DkGUNqnYxmpwcaqoIVAWyVrk2Hp9RRt6M5J1UNyofpOiNM1mriKZ65koSKqfMkBGs97yZas/vs//p0bJzmjAG9ZxIfNs93VjDhts5GgaKYILZA3sBWTAJonubVJSG1nFXEDlZ/jg82hrITIpfaiCNNKMZcFnUMWLTL8gNbdQNkf3ge+RGloVgqf/r4JSBDi/CB1+rrN2ThZx8MSAqa1JsOuaZpUwYu8HNUs0jwdaZ4oGERvBTFi4t/TAV4r+4KpBVxl6ATHYPItG/C9xbIPXz5be5BCRPIh9HFVIKGnOKRjjSeiPN4lj4YFzsY3QHhOAwt/Hq/8djP6mET04SRXyq/A077ZgXwEdWMT78u32Er/ZdrU6XAWtUX89E4nNLUDDenRsFAY5RwtJxWyj5eTDpM2CjK4wbzXXSzTtQ8kp1AuZUVdKGVC4HiYMAEYqDHZbsivWka7C7cbAwBbLD8g5H76ZOML/PFFAfEDqYmSxjl2s2EDYgN3U+NDyVxmNnBuOYikrScpxpxLQVNKqJmnJ0Kpaibbsmr8SIFXVpKNF7QpqtjjQEREuJUz3wYEa/UmDRnNGetHm4TQNlY1k7qeUCbc9MayYx/4sMNrJItMcZXl6EiatvntKqR14F0luKZJ0MGSLjOgTZ12P7otDjE0gX7v0KjYq3m4oYvQeMhGPRPI0ZbJajXFpaInsdHltJN1a4MFFwJKPc8sn2IPXYpYm8AgIrWzm1E/b/Kim3DtdR88gdLsLXN2dEgXhyeobKA650vSVA/e2KtKk0X2FCyL0QrYHeoktAf6lRrCYkKQejw2XtaGpqutduz35HBcRcmrTptoEHa7X0bzAE1vJ/pei6JI1F9cPxvITmJ34toPY/z0jMVW3OC4y/ihE7WsYtGynNSQtdgvyIZavccgbfFp6ilYmJzdQN7/9DfRev5DNGicoOrhliirVkxB3NxDl2Mteb+F2uyCn8bJ4lZf8xKMWSaasrUlsT6HTmXoIvH4D3QSa3qM1EvYi0OcBkc27tAalMGEOfKa4mPiAM0M96LBUM8mhaJDDk+eCvdcBKv4FY/8oobH+xlBt1kYZ2N0POxitV7oaxzubFdIWVG3mvHzTz/Fzz//HK+LN4WlUiTjFsov6Q3kMKaKUYgTGpLZfC5kt8xENaAQsp5unVmU6zwXowKPIGsU0GPIdEIOW26GPKlNJ678O0cCmBZTvlZZT4qrcEAqwzKMBNDEyAGW/ZZmn+ZIND6vNRq1YRfDhY7QTs4ZmaacKLTruBAQiRU3Gp3rTeiLBklMaMh9QvLCkUX9ovDJRlwPjahPtazez9tz1Ps66n0rLutmnDeN2K8YETl6otUlduAc0d7GpVrFOdZxbdZRwRiZT+PhE4ZKhK5XcWXNMGVHt9DpxVGfFToaVDIMXqBBOucOihr00q/fvqv4nU4xBnrUkIP9lsZFNUCGassljjM13cf4Og9KMKlpWvMQTJTtpsZ60tfn/WSoCkuBe0iDfDz5WeB5up320adBYVikQg/KmhGmgjhBX8f5lp/PPsv7nT/AOGBa3YtGry+7aIYAHtzhKrgRWirnO9B8tJgYgWQDKGqvHC1B+oir8NlZmifrm5xdxn5d9HzswzxPUPQwymBfAJ0DUeVZ4+ep8UrHPj6zLnwiTu3hIIazaXTHNE7tuIA4cfbxvk876TFZe7jp3aACYgixP8ochoaKGs8mATZQoSCX1QHPCQ0GjQqNUxoSFTqYajAGLxTEUHAZMKfGkn2C/8+ZA0KE6x+fW+6w9/0stb7QmymY5SzI9e3q8/upRN8Ds8EIuF4jbaZF0UP7A4U5a4W7tXYiPjIXkXFB1qvp1Mv5wjlShtPcm+KayPNPY2+tlVGdgmiXzKxyDpaBlQ/qf2s0w3vRXp1ayYK+s/YrzGEwesqBpvIANQg20iuTlWQsiQ6XNVAxCFIbSJMLEyibUZU3YnPY+EwDCoXXH3T/S45j5sc4qDhperoOqSNWo5/yAerRe/6XHHo/6P+qyxlOZH6hDWCom8wOUuOa70d7KMH3mGjtjnFZ7+K02sRte4zl9zcxH7SHHI6xIqKEa8TamU2kcdqfd6IY94ddNTkw13je+kS+jJDkTGP8/Bwj9q/ZVL4A0WkadWLghI4c/wPOWXghV0ydNnHEWS8bJw3f8XdQMH3Ri7vZlAYN6rXq82Sq/dN/+7taVnz8pktkYSc8rWkxF1gTooNzk4Qg3cvse8YMm5JQJhUPiAStdzAqkFTALH5LsVsOKy3Ewtcs5gA5yfDD4KXAQpUIP2FQZREAn2sygzDWDwCOLkzAnWyPW5hNLyg+7bJE05KTcZxYhIDZz53GiS5JDnXbZezW76IVYOEK3a9RtaPbNjoBCE4TRcEN/LpZb0V5AXamiOW9EOjphyoP5LLAs5AsnFsFz51tEGHHINuVSoguNAVr2VOsmBhdL2qcgKzrzH7qDgkARKDJRPukpgn7Rl0HtBuHc4ywOx4OXTSACsksoqcN0jqJDPaUcNxduLNTcFLhoNvKoenlhcyrZSIydqsrYWFqSlNkLWGjMle6cdifYrncRLdLrlNfDTR82s8//RzPP/3kzCcMNjTBsLsZ5HJZjybls+hrigOObZbdPKXjqA4r7qc57Hlf1VglhC+HrUpwcAapm7Of9EnlxahpPMZxv5UeTw9YoXBiHHLCrp41y9TM74/myG6CY6Fo0EyZijJtc+NEgW50lHWsohHqEmtlQ6GEMcoljmdco5oxmWLH3zV/mE0LpAlhZbMnAaNcvkDMaJxy5yZnRNSouhIvHJcu1hA6GTdwtmUtGiYOIm1wiP7RfBmw0Hvk0BbdIPnc0kDeHXh8CBZ6HdfgxPvnBTTEYMrpzVuo2g9NE3uJ+Oqttjb2r7/9ps3ZJjAdFU2KJhggFEUn6SZQTXShSTBQSM64Ak0zd8OOkLWCq2umvud9VIdVxG4RjcMyWqdNtGicaH5EIYOHTbnQiVujF6cr1r6TmH75KWI8iTPTXvJgyIwRnfAqpKo67aPJs7VaxOn9Nfq16XtqFUGdOJAm82j/8tdRPf8c1WBCQJV+o5eysx5Nw0kbOoOJrjLrLB7WIFj71IcNtqgUZRpZAnil1yt8bBdARgXLdJKDw5x1XScaTBCne+Nk8w7ZDKclr4wDKGyTOkyWDpQdiiAOeGhHrA8F/qpAQVPIdNOTQGgUsAE06dVru7Ha7dex3pAp5OgJFQRy5rJt/vPzsxohmiam7vw9e4ScvNpGhuWKeqWJbGsI9PT0FNPZzJNP2ely7lg7wHS+5KPlWW4dnXLcPkJF7d75EYDWnci4AAAgAElEQVTL+rF+yUW3aeHeQ0vzpIKzBmmBboZJEod4z6YtyjjBEQ5DFMxLjCTSIHOe0tircYJeBNoLpYn7TWOyJM1+Hze+l4ZLAv12tLNxgp5zqZJuKIV8M26HKuoTtKxLXLbXOC+vcVzc4rKKuO6aUR8RjMMKISSWPMCj0KZrYxPnahcXCrTeOAbTWUwe5tHsd0TdO1JIg942G3K8258Osdtj2w09i33Hrm00EwbomvH68qaCE5SS0G0GqtzrgiyqucdZFsRxh0ujqfo0CfM5QyZTwqDzsw5BqNDagvYgMGfQpp+FXoZsNeivNKnJ1mDH55oPegTZwlCxDg2kiLVIjcL6w6RKFuQUxUJ8nAEJZa8zHEVvOlfxyL2Vk2urKS0W9Q9NE/daz6pcZ9GPJH0TA6QIGX3I6ptzl/VN3h1GUalNVDA3ZgYl/DnNgoS81zBDoMd1ZfqBbot9naEsHZco0tIF457Xija659nUbmLYMDcbapzQerZve03QMYVBckBzjRU5TRPFdCdRiBI3Io2RaP9plQ1VkcFqUtX8bLgZYH0W1F9IDU1m0ng1uEs3TIZdBwZNaLxVeDvuQkgYZw6NrWqnjQwExNko+VuwmdR8xz0UXXlGDIPRU6cLqp5pu7XoPeh5L27FiWpyH9XIZHaTLL7T9lx1Zdao0mWm9keFv/Y6S0lE2y1ZSQXRz+GmehuxgD0ALHuF9kae5dy7tZfIUdXad/ZBoTvpcKdBZg7QiymS2Bja34zU6f4kVVpUPgV5Z8RCObNpnISEWt8+4B5qT3RNp6ZIrog211C9WYwhftCnyQyKAUcjkVbeL3UM+yH7OC6YZcBLM5i1lGoI8iZTX8WhRuNERMNxwcBxoybq/fub1iXmKgfR9W6xB4FC5zjqRavXitPtEO1uMwajns4bagSeuWF/FNPxLPqjSQyfHmP89CijFOir98ZJOkw+80muei16ENV2sB9onDLjk7OUHkNMXw/pGY9xzVTjgdiy/lUz1VH98//9n7NxgmpD6eMbpJtR7LxonjjQLxdt+BpienXeO23l7ijYiyBN+KeerGganqJh6TWSiypRpIRmH9aNKg6KxaIKtlLIuWG6B3rl5KlkuFCY42zFg+lD/Bwn6HfoXZIiRReFi1ppnKyAwzqVz8qio6jA557PRFgnAYGr2K4WDlWVGzYXkiZtGMP+2LSpFptoSx7w8J3hmov3DD1A4V+2JOUAMHqDMxSTAgf78pQDgSpk73QUOkAxoM1K4VtMiU8ZKuZU9T2mGjoIB1Gx6SNsHfaU+8SUEptgHHj2Rxcgtm6+iHIju3Ml1yMGxXTCluAqKlQIZbEj9z+meHZVvN0IVV1J3/P777/JHRGahl12bkpcV3Ogg6RkpDCZNEeawmO1xAkNx5yOJtqgmz/94Q/x5ec/xGQ2iwFhhxRksqS0UFVNHU5l6bqlTak0S0JAvGnqWjFpkwsgWQAOcIZuxzoV5SlFizwSZ7lImkZkUWPSFJlScbBv1tJIYe2O+woaOFuRo6vByY3sDh4EYG6Km56yx4bjiTRj/LemYZqQ+WGjMSrDBApQjAFOuM2AXGAnT8Abh2W7qbBjNBzehEl476l5gi7qTDLrntj4BL9raFCciW7xjmPN+1JIK65sBDeXg8XWo6kly0MQmNowvg90N07eWHVogKiKHgvFxHQ9TRBTRAmadoWfkpN5ZbloaZgTbRE9lKKdDl02WKbTX3//XW/r8/NzDPvYBxuhBnVkH+JFHD5eBiIUVNY/cfi5uTctQ2GVx0s08TClQThtI/bLqLdv0Ti8q3ECcaLxoZCAHnC5kUU0jBaC+ib6wWmMPn2JmM/iiN2xJrueXImbez5E47SNareO89t35UN1LuT5uECWEQ2Hx/wpGj//H1E9fokYjKNmaNPtR7Pb0zSbIYgm2qwJ1hPrk3V5vsZZByW0gX/7q1CbfmyWCsWxfOXdClcUFrsR8lyXEExl2IGKpCujDlKytVTYEEdQ2xyjCIMZKMjVKf+t0PUUEv4RdowzKNlx5NjhoGpxtunTHHbsRQdiHhDi02QkIqCCpb6qQGLtKKpBP5vJb3HkomDsamggf1r0RINhfP78RWubtSg6jtwFeX3onE2HByftTtQXTeppbo26SnBNQaNw3WKxy+wGaiBwinOcmPabpfCBRlEIUJBT0LOPc/6oMFOoaMuIWxFjp6Ol9poMdHfchewwAxYCxcOSxmN/EBIglsP14hD4DsMkiY6jbjDc9AEuKtoRJIGA4Tou64jT+y2ObzROt6iPjWhdHQDf7WIu1IpG+xJV+xhVCyvzU+xP5GVxfsxiMB3LjW153AWKxc5oIEvg4Wyoqe96+87OEL0ejmc+Mx1CzxbXEeVKDmLSPrFndUSJMuLp68c9YWBCI0KTTaMwm07j6ROUbpt8vL8TWn6KDsYKR9Pw5HQpGq4b5N5gJAQavSA5VNKFUTsQ0oz5AGs/qcLas0XVw00PrRZDYDR8RnIdBG5DCDSN/elc5wOGFLxn3geDAYXn9rqpLbVFtpom/RwToRigEm4vh1CouWnTT2Hq5xeUq+9BlnIYjSpjJCVdX9KzFVgv109i6NBQUeAxyPJ5g3kIOpAOeTbofsYTZTlxrl9A6S+X6DdcsFNvMOwDeatBN1WXhCikPDEu2ksiljMVlX3EmZ5h5NJW5lmpQWyGZ3PeWgtcivuWzGXK4Jeab3c52p1PpkZuKu5ObWILoqU7yiRFDoNooU/nmE7GouNSfIMwm8Jv51Ohxgy1KOTl+OponJInxj4mRkQ2PwVNVsagzEGKyYOnr94rGMC6aL27b6b7nVgiJaj2h2HVXTOcFt1laFUaLA3nMlORf1MdfcwswjQhENJHjZ3DVT4vr8uezOfU4DBNcorBFFQ0gAHnJqV9eH5e0/IqmYKBhssYDNlKBpO70T3fh2M0tTyzYqWkvrxQH0tWJN9bUFxdh2yc0AMyNFWwfdWQNg90i18FudO1YMCx3cd5tY3V99c4LNZR74+xfVvGbrmJHRb55ChpqG2zpna/E70RDntS70e3jzHUMVbLlYbzmG/ROOGH0J9N1DhNPj3Kor/qgdKzb3KRrHtsgdABJKhx2sR+j8wETRvPJXUDBbCHAnxG1+geoDkOxhp7QKbqn//b39XFxhfhvhsn4OPsWpKj7oLatDiKTDZ3w1gW6Ev0TY9GjlOnnyiPF6MWcf5pETMZAfn9SY8onboRJh8Md00GphC5sBWSlinydr/wAchDyfSIp4DJDZvj+WYffFp0ChqanlLolekPxbaDcOg4mai4GABxonE67pYKyaWg0R6HhqUzUOOEq4d0U5hHKFTQD/9mtUlaw0W5CYu3hQ4KZX6wmTKpyokUD8cUMbsOAYvlcYyiMJTZBG5ldR3HPa5luJ356yiuODhEXxoS0on3fVdNFLonNl2aJx0KKl5B5jp2sgNxgl+LwQSCZaZUqZnQFsRGSPF0nxqj/TrF9bSL5eo1fvvt13hfLNRAS8SrkFU7s+k+gV5m0SDXK1zJrlwfihAB+uKzssk9PH6Kx+dP0lsNp5n6nE57jRKYm1NL8m/Kmii5GlyvsmbuVJtcU6Ip/iAYNcpqKhQHo5OnuPVGqdoU6ZdzHLbrWC5eY/3+pnwvHjJMJ1TCE/QphBSRs/yK1MBO54+iPzKdpTEly6xYNbMEC89dFMjShEADhA4KFRAOPYgn6CJBzv2eCkxPH3E2IkCZgoq1aoco5JgcvLIr5ZqhtcN84IzYfy/hNAftkCkqGQmJHtEEqMhLKi4TsW6zK1GzGoSk0irfIDVZ3FcXMUyJWxJn+zBhGOJiFAoRaK9MYzJtncNWFDHMM5jQbzOCgKKVzVQGD7hTsk6wvT6pAWJt8EyAfnNQ8jm36ElOznqSdiyT3otwmQNB7cetKSE0VJV6v4zL+nvE7i1a521Uh3XcDlvtV2TZRLMX/dFDdIbz6I4e5MQZw0kcR8M4UOxQjCtoUCOYaEDzo/naruL0+rvoevVuIwRLdBZMofvD6D4+R+vnv4rb/Cnq7lAaJ/RSzd5AwB7XkUNAew9rKglnFBpmEjdN8coJpswZkq4kfU4J0EwBPteCSbgQd9HfvC5pFjh4KUSgTGn4JRrthyECB4WsbFPzU/ZrFUOsR36WBOxk1bjh47myQyI/D0oIEROr+J9//hc5p0r4rty9gwor1jZoKvs+0Q12TcNkwDx/7vldu5YFpvbx1K5p70Jbqjy+hijA6KLmDw/6nIWeSoFXNJQqhLLQdGimqXrcT9m2p37WEQy2HDfdk8gDFznW0RqRKsYXmuJf3QBwrUz58Xlmqp8RPp43h1Jap8DeKoMKaKQUPPDn4fPTJN9C2TpQqaDtgTopS5EZAALm+hqdHkMlhj5k71TRw6oXJ9X9NY6riNOyivN7FbcNAUVVNE5VNDB7kQkHzSfPPTqvK8tLlOXzuROXK3tDTy5+m+M+vq8WUXeaMf8J6ssQ+8i4xjG2/JDGOdod1jlnLCZPW02KQcO5L6XIowmHfse9lhNmUjONQCLyPqhBgv5HHtcz2VSzsWIEKPZAhLiONC0UZVC1jCbI0UUoIyMv0df1XNjNlOYIxzoKONBtUAwaJ8wABoN+DEG1FHyLwZWpeKKNQz9kwEdzRs6foUijqyCeZPqAuMow6eJQ0kSd2EiVDYieCq0VIbK7nT47a0DFZwaj8rIMRbVeMreHr3GzWd31zphtQTHSM6Fhgp9hijYaL64Bg0coTdAL2wTYonumeWLfut2iU6PJaqnBowmEOso+zEDGtQ53zOuSzy8zIdWOiXQzADALzZ9X4evO59OwKgPYS/OgoQ2NFo2T6LJEClwCjz0aJyFtqW0yJ81DNZ4cXg+2zuu3l/j1179ogPIzbJTnZ+0NNE6ch9Ks8HMYfIgm5vxHFW6Z+6SHTc+g3TA1gEtUvAxdS13EPSgxD6I4pwOnkK+C8udUivsjutoPqNLHuU594IasfMYfUaYPG/dLXA8wWqzvK86LnJ96LWq71G/LVVnrziADn72gZETRqHksGleZnJmm5/vks5XzV3r+vCbsZ6xROehmtqfRO5uByKhEx0/mc5XQ2zKcFpvZg2quF43TLo1b+BkMP4X4/5gTVWPSso0KU6TtId5//yY78utmH7vFOraLVew3aF9PcWQvJtZFaCd5Zf3oj3GkdX4VZwxUPYbGGMeho0f3CF2Vpmn25VOMH2fRHLCfVTC7Ze/LztHFqp8zl6Hwmb1rLR08Lpf8LhEdajjPlzRzazvXT6gnlFW7ZFZ/pnFKWNNUvRR9JYx75yvexYB2wbIbSbomOYHTri9QhwhuywtcHqoiNNPGKutoU0hKA6PFqCLYQjog6qR23ilksrZNGI1FAqfYqelNNQVF/2CaBxuYaSSaIKQ2RiYI+d7k/sSAQU1daZy8ANE8nehI94jXmHhR8FIk4pgzigmuWYOJhNxY2NAYoCPCmhTUSQ5lhMR+W8hBio2UKRhaMGgbovOt19oQ4IOzKbCQKUaV4p3cZjdYPsApgoXeRMQ+gy+Vlp7uL4iJmUQ4K8kTCXQCOuCv6N37DhajaGHDZbPO8DrlssCtlU6MJhmRdzrRqVkli4UsLhCn32Vzzr6v/K62HQNVcJccqLv+zLQX3ecblDOg98qIXGUHtAk0PSxN9Vl4j4PoDNBwDSUSBHViM1Gnn45ibGIq/tJZ5o5NZqGue5tNeIHOXdfYqQ4fBwxRZC6C4B3aBmuOe7ZbKwNriSshjdNhKxqnYvdqJivsYRwkHPQU8RMJm+XmBj0F/nROWpMxngWt09oVCI0z5WEXx81Ca43iU+L+DMpVAGPPzRPuMax18cl3iKD9/FgzgBsf15Wvx/J3qMwspjesWdY7hzpNd7E0NUc7TR1UyGHN7QwIhQ8LxYMyZpG/LHtdE6auxvbxDs128K9QDRUhPnRBf7XJJ4VAiBMUASg3hS8t7Z2d8ZiIqcBi8rjZiOpxb5yg0ia9gHWqpkDhptZN2o3ORb0y0up2VCCP0Ol273Fefovb9k2IU3XcKDuJ93U83aLVHcVw9inaw3m0+tPojR+iMZ7God+PHSn3EuFq/sZIJppMT0/baOxWcXn7HjWBfHsMAHzQMoDG0XPw/EU0vXr6qMap1kCpF40u+olKonZt1ho6OY5aFNQaqgi9cSN6eY+VhycDEhedZarJZ17iSsShVIHCEBZu5NfOiB0NWCiipCliL4GiU9ykMu/LNDRbbIvvL+ryB8df5gxKrrf1tIwGsL1XsaVJk/4OHcj/+l9/jpfv38zTlyUta9BoEOtJTn1M9dFOdLsqrmmeikU+E2c5dUqoTVChndpYu6CulHwMBvj/NM8gqePpVAiUM0igeQ5VWLuYTmSJ95m0XxlElMYpkSWaJE/C0/oc3QkmD4pk8LCuFAw6+xKNKghfMZiQnrXREM1LRSTIfuah+blKDRvXd4do+RQdqFxk9mDZfyKY2XR0GBDsSTWpJBTR0OOYvV7P0eyQy8ezt1eu4HFVxWFRx3mZjdMh5GA1oIHle2n6cV5VY1fYF724nHH1G8St7mhPXO238bJ6j+hUMXmeRX/ai+YAi+tDrPeLuNTktUFPLhkpXpO9/tAlQLo8Oo7DNG3OBjl+SjNkzQjXGsrNy+uLhiFQk3/540/af9h7uN40OVjP03hAAwVZ0vnPJxAFFW2QKUdGovh5PWlk2N5Wi3fphggdRsc0GsAQsV4Ya3MQ9DJAEi2eZotCu4+zpGsRmgvR+RDxczag/bsZDRD1CVt/MWBSw1MMEtD4ZIgrRSp0bBtE0MBxBtqRmNcRwq7BhU1veE5lGnDzUEz0WpmzQO81c4R1zrN9Yq0wuOTckdNuVzmPUH2b151ReYZEW1PhOBNpKtGBySQgtU2q6WDfZCBrKb7Ookk7h4h99k7fV/SGkRF+sb/IxOd8Uq7TjIEGND3OOhCKpJlp77L6VZ+LBsKsFlCnk6ypv3/7rjNgPqM2etB1H8GWGdi9T1Q93i8oSSIlajzU8DkUViHqPEtqakHLc8BP/pOQndxLtU9aV21DJDf/pWYwcpVusTS4MkXyQi+olXXCNksrf+fn7EP6UJA2I07Q1ZMOlg2IYiZE0IBZYeqessYYaqdWTp85s/z4e4Yook4WSnw2TmIkpAO1BjnJYhR1NPO3hIKx1+dQkusHXZXmiWvg2InM2Mr3U5o/UTbTPEo6SGnhGSiDMpfsxwRN7qYY+2jQOB1Osf79RVlip9U2doulTCJOu1NstvvYYR5BQ01tR25aF2SVSJ62zhH0+zzT7GG9Ni67GNGMNXQfPcxi+vxoa/5hP6ruh84JgKSDLuzCsBIqNF4EDK1BnFzn2uHW0RgwM6hhQM2Zl3NFMT2TeQ15WH/+h/9YqyHJwkQapwwiLeiM0Z4fE5FzilYm01mkyh6VqXfDGie1SIkUFe5mmUoUYV158EzRM3pghzRThtS4SXxf7A39sArKzDwbECUm7uJUI9qkqz7uJSRj9UrKqwrbUwk5CIqmVcQ4tgbGRVDvWrouitxtHHeIFtH2QFPyBkk2z2z8ILvpVrMrBADKBEUtCfAFclbg2MaFIO5LLDymwmy4WDCyAJhKwfGmkBB6oiLNPFu7ZtnEwhsWglnfPJyXgELJXSmbCAud4C96uXZalcshCwpFXelngIgwEZLdKqnvbes3SuPkMF3nZNm5EB0GD8ZJTnJMGJkUMsHyNCdzvwRfW2RtCubHvXcBA0rSEUrH/+cAosjWJIqDVEVPS00T6NME84rxJNrQbpJOKKqnig9blJfpjpoAt+0uTDKQzZTn/Df/kaJFOOAEE1rEzn3vYkuLluWGiySI04tyoKDqkVkFEqUnKJ2WWi0O9Yfo9SfOlJlMJKLluoozTLjh3VWyGFUQoLtXPpYoLgTq7pZqSh2CazSONUyTC1pHg3A//HY7FRAUk9rY83tET+oPpGWaTB+EhjKZp3mi2fcWbjt6T9EAYX04iGYBhxkaatKIKND4rHIMZC2o4PH03jQxZ6FxkPO6NGq2L6bZ8j1i0y+oiEw5rHr18117TfNTaKQ4OMs0kqJxl9kuFqwaDS2hu0LNkmohCrBCGc27V9Dk8Sx3nKBxOu6i3q3ivPoet+0imseNUSiZhUD5aER/NI/hw+eIzjiuLaa2k2iMJhHjcRzJJUmEXIYjt5N0U63DVk591/fXuG2XUSMa10HWUvHZHY1j8tMvEQ/PUY/nUbPmqXRFP8WW3J9JRhzpAElJbAtUN1+gTq1EnFTc5drVgWz4wiGirAm0ATVZOYNEenyNpOXj0E3Ouq6VKBdeB6URKMLmQgFU4ntpnBhiQRfL4E72MZmZnAhIRU9k2+YSMfHbr/8aX7/+Ln1GcacqHPri4gTCwL7F3ofrFo0TezXrmhR59JPKJpJjna36aeqZLLKHY13Lo8KzMURPM5kKVeXfOfChcOhrpYt1NlopBqRVk84vEadsnLRHQcWQQ6qbSA5QFfwHI0ulMOBA1bMHIpV0c72hH0yA0JhKy6H9APQZRNgxCyI5HM9xWh9URHHSYRndgNIgDRouVB5e9XR9OQMp9JhGn8Um6PQiuv1j1PEuGtZhXcUBmt7StL0mHhC3OobtRjRupqDLJOAKIgtaMohmDON2GcflNIrzuSV0YLnbxjsoarOOwXwQnXE7WkPkVKfYHJdxbZCz6PPCQ1DrSmgGfF411RCLQpUFF9eO4k/P5xV3TOJLMCSqNUBE84SWazqfCmHjPrAmHnBcHQ511rwtFjpXlRcmZMOoky4V9w56LPEBXb82KNNvf/lV9NHxYBDPn55iKpMTxxtgRkBDo7wgxT9gmNOJU9F2ZSYOgwG0VjRO7NkwRzSUUBSE6c2sR6jwvJZ0qaxRGoY0b2EAQG4Z5ymDAlwHGSIUYy035TZ14exStIP2UmdSsh5pPoumihpAWkqQrcyuE8tBuY9M6YlhaYtaT/PCdWaowb7KGh6PhjHha2CJqCngZ6N1sVGF9w67v57YiNCuJDpLbaUhQwlIzcG0XF03GzVPNE6ff/oiqjnXAE22SK5JO7fJCo7ENteQvbXoUG52iCuAtcP14V7yq9e0UyzPj1gNsHdg22DZ3u+pBmJN8l41wBLy/tHM3Gn7nGtJiZORjnIlHYisz511gv47m6aibeJ12TtpbNmTlBVIVEVKFCwRSLfAZL34jGLI5LNT/19UPRq5D4qjrk0OdkrNzL7Ls1WMgJgG6ExluAkNTZpfv2G7HPo6/ohCma7qnCX97Mwg479LRIrcRtnz0mwDtEm1VdKzC+jx/9c4ycsgfQjsxJ2ZeTLNcp3O96v+pSE6nmP3uozj+0p5YtvXdyxt47w7xgoaH6g7jQrUwg4ukde4Na4xng6i2ca5GmOHo2M7LuhJu6rDyW4EdRo/zmPwMIvOdBiNAc8Dcg+QOa4LAynMemB8QX9lKL7TUIq99ki2LPparcmrc8PaXTVNnM1yi27jcH2J6n/8/d/WuqCaEHojVJaTOkpunLUT+p1IjS1yWYpGZ0TVA+5VQYPw0SYM4jZnd6/GKZ1KdGi7jvUELHmvhg/SlSuds2QjfW++zBHmtzjUcECJsbx6wTKJoTiUXkgW1CUK3kWhokzTbUwUQnXoNrpQVhHFpIo8U9Uu520cdu9yFMTsgUknfCSmYOPRNCajqdAnmhIaJ1LKN6ttbFcbISocvIMLvOeTuLu4x7C41OCBuIEc7feazBXNBhuCNl2m59i+QgMbj7VpEuSH4BU3ESeWG8JWManCrSl/fxXFerCciyIRIEUifGioZKLotbWo1DzJlYasiLNcRrCDJeyYhhHffFAANkwgTB5CJkB8Dh5iTZWhs+R9LBPYsgHbOQsnrpaaRuzY2TSAizlEHaKWE6JrrYYBl73H5y8xnj4IdYJOiGauZNYwWSrFM5M5F3x2O1HjlG5vZp3fHbPvDzFnxfF8E3cculSrUUefSWCvHY2aBngTq9VrbFbvsl3n4DY6mQ2gDshhTCafo9MZGiGkIU5DDzYc89VZ82gVoCgeBFcf9ltpqKA5KKz3tpNWTFHT2FCrwQE9YhKPIQTc5EpFx3r5HovFq5pXCnlp88T3JvdsqMBh7N8n44doNngOKICdG0Wzo3yMu8mA14m1KLeobkk1UhWt5FqJv7H/5CDnnvNLPPUGTRlIJhPRnmhTPO8XmrTkf1OMFApT1pQW2OckDvE2x6foHuVgKe6bqWcrbn56n8k71ySbAiEPIVGp8hDi+TofoJReouJwx1XvuI2a5ma3jDiss3His4COt6M/hY70FIeqG1uMI0E1un259NSaQBuNYTbXoOHCzny3jgoK73oRt81KTl6i8lCUUdBPZzH/5ZeI2SeZRER3GFeoneyn2GcLgbVhDKgCWkLr5myRb/f2Om5JX9N0LwWfH/RoTyV5Dgo9yLlemTMip8NajR/PV6FQySqe95GNWNYJ+Zy4obhTb3iOsqsyPQWE8BCb1cqW0dCOupjloAGBXrWOr19/i++v37VGle8GcgjqACU4ixqKx/F0cm+eeFZApjjU2XPQvqBzoEhFL0XhoaYmCwkVzmIZ0JR0HVtR4is63ZhOnZ8GKopeSe89qYjskaDxpXFSEyqpo809PLADtG/aunq1zmwxKFtt7f0UdIWJoQYzKUt8X7E5F22UBo2iPAcAQjE0DIxocmSesIhOZ0UKGigih4OaJ9Zbj/BzcpsalLEYv9A0gUrXLNFodVZxuvxqdsSWfCiQp4tc9tpXmrGQ9W7jeokO14v27NqJ6tqNxq0fce1HfZlEdZ3F5dJWjtnmsI8t1LDmLVqDZrQGVTR6wJS3OFWnaPaaCl4F6Tgpj4wpuQX0pRiTXq1RqQmWqcL57MYqqUjsDTTO7Jtaa/JnNj2nUOP6BN1OJgqXZv99+f6i85O1zsCGxslOoSBPdvpkyEYUBO8FajvGM++Lt+ji3jqfifayTJMAACAASURBVBJvs4iT0C7ukbRziXbTpJDntkUTJfMCGgbugdEZGh8ohIoTkQjejBdoRnxWahGaeTk3Npqy5FYTWVXx9vqicxLTDDUzQoWNIBSHOtZU0RhLd6MtCsOJShlYzhbzJNzXLXSvxD7RAFRJvTGaTqQz2u2XGqbQFIkKfjpqsDIcD2UXb1tqD6qLtjz5pi7F2OfZS3Um2XFWDqaJwPj9ZmgIgysQYuJOet2YTKeimzs7DXDQIvsSCKvBD5R+hm/57JkKZDc4mjyZS/FzGQxmhAt7yo7zE8SOMF0xaKg5jXTIEZrnU5INmzkoe0vRL8SmeL1K06SzE0qa0SbXqpaRqF5MhIb7Vl6n3+2pruP6s37LUNMaH++fRZ5SdPw/Nk6iOJ6sdddAIZsn87A+GFisGZD+MoCgWdTfpVU+jmEwilQ75/cVt9RiFqHrChCSDqF3Z9U8kItBhQf2mv/rPXBdPEhoq04vCNuPP6sYYVBX+O8zeiTfi1gO1NGigXoIpRxBdM7Ljah627f3WGMOsdrKqny5XMdmx97T1NC8O+wLCDheMIcgssAOwgJRLjc119Q34/E0pg+WegwfpjF6nEdvPo4mEha+h+E+YbhiFzFYpYEkjN2I0wXjM1hqOzdODAWpKZBD0DwhYeA80P8nboA65l/+/m9rh5d6GlxcWZWQnJbgIDQURabe043auMHwZ3FeM80MfjjFlFGrbFSgiSiA0LxOCZZ/cOkyKlAmEoUuwUNtL3iEW7pY+tPNEwuUA1nFF/Qc+M29gaY+Be52Le3GTM5ncthzorGmY5raG71QcaTCmymwqWmXM+F2C8HsFNnw4HmfbFxY4kLV61JoofM9XOJEnsSWwD30UbYZv612ej+aoKbDiQqHEe5y7Xh7e9P1oHFiUsMhy0PCexQdhQnVYBCH3TEWr2+aqBOAyvSNh/Vx/iBKlxpRZZQggGb6n5MeZb0ySXLqNlQyNUtkz/Q6CgujkGDsSeOEgJvsI6y3aRr47EyT4W/TIKo4S20ChwLXns2voIDo10pKONedgl/WxhRZnU70oCDK/j6tWmWShA6DZoaAObKd5vHw9ByTGajTTJoRmgPt8DJB+MirUeOU3GS/h0QT3ZXfGycztf3Qkf8JIKF7irNTA6pYK/rddrQqPg8NMJllvveiJqUrT7tjumSvN4r59HMEJhFJ/XFRxiZsxIZiEjt0HClx6APJOu6xqiUzjI2WZ4HATqZ8oDb8iaAaWgKuel7P/GwO7PfF91gsviuIF/oO71sBod2+zChonEjSpnFqtcgToYm0Lq/oAD1lKuixLpKvkwYkzl2TUQqatkQfC+p0n1LVHMSmzQz6I21coE4STlReHz7EPrKgSlNbDkdclWTpnAGsVq4YmaNgYXqIuxsHJYdHcdfjmWUKWaykKbYVfJu26nISkt3uOZpYZ6OrOewi9uu4bldxTdoln1fXbf4YrfEsdrdmvDMNg+F3jRhOZ3aCIiuFKS60muoWzeMuYoNT30q5UDXGIYTswvLkgODZmM1i/oc/RnP+FIEVeXcQF4xQaZjI3cp8LJWJeb0bUBBljuMpOnb5DQrodMhT8Z/DJh8caY+aeSVCqGX7ivmKbdllqqECzEMuNQTSnnn/VeOV1rUF+f83jVOap5S1z74PQktRQ4MDxROaLr9BjHAr+/7993h7fxNKK1c89FslFLvdEzKK8QkUO/Y2pr2ip0h8zyT2IiMdUC1oO9CZpUVJAThB3+p5EykQ+inOt93WBkPoezPRf/lZ5OqYwueYDTcypuRYVO09QfoEIX5pqxuV0TzCyUUv9aBOQ5KcxHrSzDnh5p+vUVENtZhCKikvGndaamvhPTo4TMJBRikeEdrv9nHAjlpUMA7tKmaTUbQQRtfQZQl3Zn+sRdlrd0BdXuN8/de4XjdxPvi6XdDtYVDBz6B53hPSjN6lHZ26F9W5E9WpE41LL+pLJ66nUVS3WdR1Tzl0csJiWqzgwVs0uhF15xKhPyvlBXVG4zjXiMJ5ThvOxwoXzsUcguKUZkIW5tdrjIm+kFmO74MGQqwnnAWVT9iWMQO3kmacMGHyC9E+wnpYvi9iTWElyt7Bhgp6De8xIIy9wdgRHTncO2y2sVwu1OxDT5tgPpT0Xg/NeFZofoyO41KLI+bmePBakYU49KO0DMdmm2YoaXoC22pHKCzesDd3MQ1DgnOcz87/5+t53zxvvA/VJenqaWF6OnxyXpyOWkc0HQ7e9vCPXKcOQ5VcZ1p30n3urItK0wQ1Ttwj9I7VTaYlNDJm3pDJBYXSz0CJpRBrpGGadYnMKBqW04k9whQsEDYFZhdOZma70RhLL6P8zA/am5qYDmL6S5oRWXtTjL50XqNxMmxpXWA+KD9mfPHvY4VHX4Vq0ZDKrlsNU0eMGdAna3T4mRTYzpUUAqP9jrMNamYxfgDj91CpUHjVTMlIKsNmU6soN998HbRypXGk/mHd8O/sXV4vptTf66FEnMpASyg1Bh3FJTrrFTUshZL+gzkENWJhH7HmhSZB48Q2vlFMsT4aUnYanRTKH3IzZ3aK15zXbA6U07G3oEKO8LHzqL6HOl8ug66hC5omzXIZNFHnJ1qo189IIdat6OgY3ORQhSIPuh525KBNmERsvr/FdbWL82YX680utmio290Yz2mExtIo7c/ov49yG76IVkd9HrF6pza9yEBELsbDQQzmkxh9eogB7nqTQTSQrygI130EbBNMImpZkm/NALrCLjvEmaG26jMQLbSAjWiTl4k/gq4q6HPfweN//vu/FTqpG52iP9NigOoIF2Tq4FRfLjsL1B25KVN68HUA++LyQ8jvsZ4ii7FsBIq9oylCWeBm01QaJwoEhWcW8wk1T9kwCRmjSPfi9o1006VMGzQE4lwyBfSi0URdh6qxpbI41cCltabcYvzEumhM3cHtStjrQoXqfs/FdIFp2G4QIzJOesOoMYbYHmIHZ1MOIVD8cDQ5x3nlhglhPb+YSJEqziHCL7RPXGv4u+h8lN+TkyAmYKBLHMo0Y28vr0pBh4oExYMbMh4iwAX6x5cf6ltHmyNOJ9D0tKnAXdVEjiRww5dqmtjksLqlllbjdBLCtN2tFPKKEE923LLVrWPQHckUweiepy0uPCyQ1kNuzFKNLP/F9/IZbUMMRavS5KdsLirmJLjEttaW+E2ykCazmMyfYvb4KUaTB5lZWBRMk+WfUh7mgjiVRr5sWkIcy3TlrqezKJomheIfiJZmSZSMNnaaDP8xKCCLywWiJkzp2sNnBLJVYG5vlPlMnl41OIyEpjJosGCePLAjSNOO4marsFNlCiQ1tNWF848jJPxthPJoP8bR7Y1lPCI6yvUam+0yFm9fY/H2LXY73K1MMZT9d28QowlNE2jTPEbDqRondh3MK2icLFylSPgw0zDA68mXECMhnZgWgAb62mjKncMKZU1JswSKCmU2FPQL+kpxjHhfE6jUK7pYBfn0FL8U/tqUZBXMYUmuQlo2g45C20lBLBQeiqrCPxcqTlGYeU33aS1Ty3RPY6oq+h+Hz3EfjeM+WlxvjDjWqzjvNjZjIKNkOI7u/CGq/ii2dSPWl1u8bfexWG01oGAvG/QJ2RvFbDSMMXqVy1HGEDRNbZoyNl00avU1DvDjQY8fn2Ly88/RmGA0MY66zeSsGWcaS/j28JHy2suuE+0Pw6Ck6nFdrwwpftAzafgjlLxEPHhopWlo0mIleFdIKOGkCMgboh4xLy2NEwe9Of/p1FT48Dk4Mw0waR2yEvXwgaZJ5hc194hBAIMkKI/so7Ylf39/1SBohRsl+8jBrp7otkBoEfJSQGPowG/l5mQWGmuPIYvz007a56DsbZZr6YXkbndFB2gUqwQ7Y8JiixcbapA5BXWDwxTUCTRUU2vtTxRaRoNt5mBGhBg+Sc2ywyYFqimj0tupkeF8wX3K55/YFlyntA5XblhZl0RHYGqR9JsyxVURnOdbB5OhuhkNKK8MVijkZTxwlFEIFL3ZGDobQzQf7rfqIiobxhDRwBXuJarG73G94uIGooD2jMlu0v94/UsjqiNGEa2ojh1lPMWhFc1LO+LSjfOpF5fTIJrVUPReZZgwYITSVJ/VOF2bl6jbEdd2Fd3pTAjtrTWQhX/V6qkuUM4gLq45RKOQZm2qeCVzJwM/uf6FWeLZljU0FZSYnrVFw14vQJzINhtAK49a9+Hb12/x9vqq/2ZRCkGnSYHGJae6oYpnCvVypuPiCU2NaTevWbRootcxQYOxIkQe18GBPssRDZlQJSNgLc6FpLXRRMspMK3qi5X2+2Klzy4zJNn3t/Q+0G7STIuSJgOZHBZlFiV1CqJ6njHOSp4B1p8o9SOQahe809FYFutCK1gVsFjSGAYEBpaKtT98DrTC3RjMJmqcoEZiac97opHhrIfuKY1VDzc1Bl61aKA8h6LCq3hmPZihLs1qmkOUIYtMjngP6ABlAOGAWopv5e5ltErJdCpDGRt8ZW5aFvKsu0LxN2U5C3buUF3FiIblBB1wragN1zXWP9O20yzxOT+QyEqD7qJnl94dZ7U26OSHexzSFApghZsn/V9DvxzsleGIiv7UQHLoq05V0/1h8W2zMp+vaiwK3e9uasV7wvALJ05QbyNhhU1BXUMTalT1pIbX6Jld/zRE03C2GSfQnOyAChJU0CX93EQnTdaw+7EbVP/SPicjKeeHMfTg/rEn86cQqDJsLjTkoqcqjquyp3JOWAlEVh4gFuW4QbI2Tgc9D6VhE11vd4zd2zKW319jv3iPerOXaYQCtqnbWx07RULnVUrKJW4NgJNzvC1exOai3j8doDPXMZnMre/tdqILmvr0EKPneXRno2gIcXKosxonGEbqlZHjGIWFVq68zv1azZMaJ/wMuOe47oISwQbSHmL9bPVP//U/ONQooVP5zHNROSR6fS1MmiY77sGDNE2Gqbqn+xYBmxcu5/N7ce3GCTjSUyVz3BNqK/xOdSzFdzxdSfIw95oyiMmHFoxNY6MppoPBdKMk4qLoZDpfsp6sR/lAttIuPakBBXFS0XhvnJjaOvhVOwZUpaNtqSlKvH48o+XnDSlYByMJ/WiaVm+r2MDbBIrcIjQ7mcuenFiaJdELi3OLBKKeTmkK18fSeiAqHQ8HbnQgeDRN0k+t1vo59ekmJyYgxFZl8bFEfxQyLaYvhicFlPKwMxXu9uSox+KCTw6ECdokdIqtp8Kamdeg0YN3ji6LpgH7aCa+ZAFMPJ2TQ9EgjSrSLptNE1Fqal38jKInsyUxqAUbFwc7r4+TV5kqcd84ALGWPUIvq0HOukKcPv/8Szx8+qK1aKc6N2dlClJ0GaKtZR5C2RykIck1oHdTMh5q1q6zt+SUhusKawoBoQSXdlBzMUcTYYRLe31Ou6EG2eoe/j7XDgqNuwM1TejBtrYaBwKmacLNBdqMNDaCgqAmdkyh7E+i00GngeZjGu02hYwHA+KPrxdunN6/xn73HjcyOkCceOZ6g5g+PsfD/FOMRrPo90bRqkBjmZoiYiYvI7GF5F6z25lrXsLqTBNh8i992wUHNvQlHNS+jrIcl36MgofNmHUwjOFgrGydRgM3stRyCABgE81MrkLHTW689HHZDIhiIJ42boCr1MkZkbQtuQ8YIU+y7Oa+Oe9DzQQ5RElT04BC1ufHOG3XcGGjQ9OOM+aGxmmrSoB1RHZNl8yWbj/2jWbsohFfl6v49devsfjtWzSvdYwHQ9F8Pk2nMet3o3+7RONAqO4merdzdJrc/2OsoWKydibjGBDG9/lLVONpRH8kY4gTk3kaJyakmGmoIbGjJ2tBVMA0h1COE7SxbJzKYWxXNw8DjNJbJ8AvGgvTdw8aasjKHgE5k9csDPge59aYyqKhRTowlSlied3iAma6h3UnjqGwxT9FPmuF/+a5Jgx7tX6P1QZEYKccufVuEwdlMd2i0x7GaDCVDo+4BX7zHtn78qPcwxZloHIghBzEn8IXjek2duxJJ7SR0FaycCE7J+lafCYiDViTFNEMlNCjcnCz71LU2ugitRzSkvnsY9BjG18X0ZyD6G9wIqRgLNNlih0NdHMQIztm1iOxEukkyeuwt5j2bkdNqCsavqi5agWemGiQcOcTUiTbYGpaNIB1dDsMpzjPLmoWLzXo3TkRJ94yKP5LNJu/x+X6Ev+brDfZkSzdsvP2sb438yYiMiKbKhVLDyAILEiAIA0014gEJJQ44BPoCTTSW2igdxApaMYJARU0ESca1IAEWVX3ZmY0Hu7WH+tN+Nbav7lfKqoCeTMy3N3s2N/svVd3PC3jfMH1jj+Hx8/3bkTn0o9q14nmvqd/XjaNuG4bUR0acT0247hvq3lqNYeKV7iePWDRXYsddrcR5+YlTo1r7HFRpUi5/yGiM4lrcxSNzjAtoNOAJF1DRb8r027Q7DR14T4StVtuddaD6kxvdmJPlYQLKE1Qt6N1Bc1OltybdTx9/RpP38gQBHGHwVAap6Y+Y4p27j59fwx/aI6V6+Z16u1m5gSDH1nQEzSdOlAGrzLHahsVE6tGBSuNg814bEqVrmWs0z1mQrVMWlbLtYurHCrKWRKKObVOKZ5z/2jNkEEp7U5HZxnaGe4c0XI7rTijk00tK+eQLJ1rG9sIqQPpSVOcjYZMJ1l0S0/XbMT9xx80iHUjlVq7DoMbarKjagQQIjEkQDDUPJiarFELQ0yiZTSsItzXFN+C0nKvK/ONbM90QSXs1oOFkByAwa8cM5MiXmQXJjpk6ZlNVBneix2cqIcYPtcqSHEjxJchLAgbyBoDYT4cKlZrlXBzg9LrO+gWYaMgV56b42eobcWykRMsH7hNEoToyA3UQ6LSZDsv1AHuxh2y+UhadBk2FYmAac2uZXmUxTiC76G8TkUYWGOppib1lkZtzU6igWItF+of1ESaJmeAtTSoOzmqWOdRaZoKg0DGWDlk83zVTrq+Y/hsz0Iw2SvQVrf1VusGtJIhxM2WPOmEMi7zsnDjpXzRVlTnK+mmSQdMS/o2zexFmaPreiv0VLR97ny+fneMGsTp+4u0TrGulenEMANN3YV7kgE0n1GLoUoV3UFH5/8//MPf6/WOqDlYm5dGTMbpEcDP4I5G7/T+Pvp342gNQW4ZuKuCk0N2R3p70T08pGPIt1nEbrOIAzmdDL0k2iYkHuTJciANRjqmAlf/9l/+b1dx/5gQKQn7rBcNPao/HitFG8HznqlmsYIsWRR5edz0TekfL3KQNoodSkQr0cXhXyrA0v5a3bI6c68A27d6Qm2YUcq21DZ5ImIdDZeecw3kPCarQAoSDjcfeDIJyO6/FPK6zLJ5El8y8yUU0yI3KTtsyAQAYdqJyeeLnJ6UCZJQs+h6BMhiCc3hiSnEfGM/+g1cdYsoCTXkNYg+A2eUXIN9rffABU4OiTr0/Ds4y2nSoAKHoMS2HEdO+5P0Gzu6890x+i30Qi39bBYcBaMgewmHuzGQLTa2pBbsa/EybcZ1B8e2QUfBnufqFHvgT9oniY/hKddxPO3iSBaWNDpcNsCWDmHFvU2W6bgDcYwoh8KwdRFlaqMnXUtLlsb3RCCbG1EJvwlVhhahg8P++FxicO1hRY5n9/HTn/1F/PDjz9Htj0SBwEyCy7fkzIhak/oLLkeajFdbUevhSlbYrSi80tBz+TC5lrpI6AoUmS4OgQiqRTN18+R8JBdZcLhZBgV6958nFVXUNj6LRKs2KzVO5DWBMoHBKYlEDaQk+4KXlf00Zmoyi34fitE0qsrUGZoyCtTVEn3Tl1iocXpR40Rzp8apP4r7dx/j8eFDjEZTZYsxqqmuFGnkjnT0+Tn4OWF23RvO8eAZ7RHAiw6L5e1OUxgaAg0Q0M0p/BQqyVHFRqtFU0+zTAM9oAxUo0djzfcVf1yNE59Zxy5Yee6KkpH5E+7Csoy/XOL709eo10b5WK8U14XaK2v2ft8FRrGJVt7YJeCes45swgJ1dhfbxTzO0GXIGeO9CYavjYiyf+9m0R1P49jqxKHZjmOzFb89Pcff/fu/iy9//DWax3OMB/14mE7jw2wS9ww2IN2hc9pvo3M9yVAEe+iXeht7Jrj3dzH68DEG795HYzyJajCKc4uikAYGUW82TtKV4QB4ke24C2Zrm6THznVdnO54ZhIl08TrUra+QsHEZM5sawnQoZWihxgzreNBQI1tQafyc4Zy48ap5FK0PNRKrUIRFhdzlxIunXi9nSp1pkNR8/nA7/n8Wc0SbqacGytynbDal9D9qka+j4Ohss5GMRqPpLd0uCTDn6QoYsebrkaiX6beAd3Tav0S293K2sjM82GYohbUdUL0MYmQbqUjVBjHJa9RF9bOmLE+RYTazOERxU7GEPwfehYH+gph6ELRG7wKv8uCTToMr5Od5PBHU2GF5WZjxiRfIbBicpjOR/hoi9eMnTZh6YSa89ooOiXcRs9A48X0X95XbpwasC04Twln/RqNisbpS+zPL3GORVTtdVQVGgzCmiNap040D73oHMfROQ4j1m3ZlV/qiFNNnjNNAKZKA01veR7sYWuJTzIZIq6OVgd8kcapf/chLu1xnBr9uJKtJRojFEVy17jzrZdA76jmHhcu7p4MUcaUgSfEncH5oIBzUVm7ol3SOEk3x92gHKKzcgOhbc5BNBcY6mAow7DU+wAzCTVOFG15ZiqfjGctvSkuo3ym67SZd6yDqJ7pE6V8JFCuCeYKbuit7WSglu6ISXvSWSYHWWICTmqcvvz+RWgYGiaGiJgw8DqZ6MuJDPQ9x8ScX9CVp5z9BKVz3yTCS21Qn46x4YzLfDe0SqBNNJDl3Oa9cyayf/kZrDMxWbKxn358b6pgv+eG4Cb+R/+YiEU2TWqYmlBA/Tmq2T8gCyArz+YsLvSNqPDfaxAy9CAyakg0VhocW637n0Z2eVG3pimrfaMi1rC7WXGBahdXD3a4J7r8N2iVF8c4oOlC38OasrFVMqQy58tmNg7XFe35BBrKfekwY+UrigkBNc3mAWIkJUJshMZ1hepV6bRpxv0c9KeJwtjt0+cpZwWfobW9rmlEGZQG3NQ5zhUF4t6yoFwrqzaU0yuD5Z0RqxwYFh0U+wedOO7JIHpWEJXTJo2wUid201tlWG1By4rLrZ10C9K5l26MWtGZTpnD9SbXr+Q5ebDktYBRBiggdDb2R/JX9FyRm8xXy1htN0JyQWk5H7njGsdz1Mt1rJ7ncVptIja1nPVA+bn7oMuCPO3QyDaSXjroxHqzjH//H/5dzOeLuJs9iPXFHmZQBu1bmZ+ABNNRDB/vYvAwjQ7DOYzSxAYibuYgTbsC5zXUolFdq8avVy+x3y5lhsZQg4Hs9XiOBnFDoKtbnDKh73ei+n//1//5ij2vTBEorpCQEu6KtfJ0pov/1GzFDhhRQj97/hteLh7xSa1T98zGsfmDGhTR/zzVLt0xBUCBZbVI/yRt2fkyKhwyZNF0O1vbylI3EQf+jMVJMSURpjZnobKwKe1Ww8H9urxK+WZNlrVdNomgWSrmE+y4CkEuwX/LZwmWBWNn4KaSlFlYXDaHc+zWu1gvNlGvdsrJpFBl3HiYr5MDTiYHVppnTWVBh9jAP/70ow42N5CeHojyyAanUQDhacCIp0Ujx+cU+81ezix0w1hwMWVWEnvSAUExmDJ1ew4fhGuKsx4bdDAexQQIfwSa2Ij9mXyOTRygQHJBA41WCPL2EuVJo8ClQc5PdBQ4JicbAl9LTky6HBXHMwfiOTfKBhIu2OFRH49MkDFdWEr3AxUOuLRY0EKj80HYljnEux9+iof3n2IwmkZLrlkdzeZtPOLPtRwSPL6bbqNkOsggpBwqbqjtXmf6kqcoXARHawMobEAB05ZVhWk2TQVdEnKqn+spBl9Lwbjb20wD2Pe4x2681nukALDgmx7E0x7luLRNyZg9PsZ4cidr8zZhrG24/lD0Ep09cuEv4vn755i/fIndZh6nE4XTyQVJfxYPapzeC/2hAPR2c3AusLaFqkX/ZcTCVAI3HmjY1HBguSvu79b/jQuW94cOAw1DBRKKoyD5LORMOWNKZwcZO6IfJJXJ1fktH8iOiH7yRo84N7w1+WMm7YunJ9GWQBm4QNgQJd0cbQwULBUGmRXF3tUEL3U7IBS8l81yGS9fv8Z1v4u7fj9GNDj1VpRJLlZcEPsKXO4pQqHRGcRiXcc//PG3+KrJ9pc4HeuYDnrxw900Hoe9GDev0b8eo3vZK8+potjtd2N7OMYTYub+MMYfP8b0w6foP7yTrfmV3CZ0l0zaed45UMJZsIkA9YLzcyX0gam0dD43qjQIbja7aYrjmtzBy5QXmzpdM6uGijb22YDJK9QUmuNhN0I8b08FbxNJDbdsFKEGIrWnFAuvw6Y0/yEcUINZZ9sI2c2sPM4eGieae2f6oOnchwJx5UhJEcC01vpXNU6iJEOtwAWNc8T/TrFCg8FnT9GrKX+gk4QyvdG5sVw+SzvD1hffvAkliuECmq8yIPK5x2/uBoTqs7s7aav6A1AnpudgPlZEM7kUY4GB3QUkk+BV3g/DA9zSmPRSkLq4FVVQx0bS/NJMQiHG2FLD+y909HxeGmCh/2xaMwNVFzc8zhzQJuWEIAYv9sBy/zqK149BhF3fuX8cT9GIfTSr56ji99ifvkZ9+h6HmMe1uYhobqPZOoqS0sYtc9+K9n4Y3cM0GptBnBbNOC0bEbt2VATkXh1Yr2IszztvUyjXptpqGMldNJpEeziNU6sbO4aGTIcVZYB2pi9nt7Omxc4Xqlqm+0O/MVsA4ICB5kXUZrm6QoMDWcedFlqkmh0cTtG/QIeEurkxRZR7TnrjV9SZdUxRZh0ODo8EE7v4pAmDWk1jquyol4UagmIxLHvpc+j+1FptNmP24b2aetHHFQcCYgrFtZ0xLNY2ma5HM7PV9xVNdbHQEG446MZggDkCaGythoZhAY279hjU3EZDLBLSbQAAIABJREFUexU6H/IEowQO82ZgdqbAbqKV2qlEpqhFNkHDwvqfTGEn9G6GEgyZKVBlNkRdMzNtkdro7uEheoOhCloGrEKJpA0yVc9NBA2Q775CizbyYnMa0+c84BazhEFzCZSlMZPJlM98HVEZeSHafmoJZTJFwGja/2sf3lxDU1ZRSN1C1qmzGtE8XeKSwa1ysuTHKJjcwyMbZKWxSyI5HrA7Pkdfo6gd2FJGxKTHSepbOS9KtpavrtQmpqPzKzuJu9P/3SYh7A/bqXMu6nmpGfLAkMZTtWvqIalhTX82cknNop8nN0AbZog6nFmL/He+B/tCMQ585pwTUOjzeUunVaIO0mTJdZvPNGoOnXdppMQH0k5aISiXBlwKWPawkztSgzll+Tn8V38HIyedh8g/OD8IUzZCW6gDPGeeN3b/nOfSnCXHQegUphtb6uVF7JbrOK/qaBzZ697/nOWqN9jDINOgqK1mzJfz+ONvf1TjBFCCoyqDD34x3CLHFCt+KK692SQGOOzNptHGmhx6NuucfUT/kuwJh7TvxQjaLL7HdvksHTrNk3oADWY9WBS7gPw+zp7/53/559cLie50uM1eNHuT6M8eo3//LhrTWZx6gzhA18NRicu7AZLAZeNCh24MuphRIsYA8Ph54JnxVLRTbzitpXuXZig72NcOPAvatIw15d7NkB3a7HBixzy7rhRoXALDpATy893BpmuP90luyYwC1ncwnc9FomkwpsNA38JmdB3r1Yv0Plxwsg+W7WOlIEnpC46X2K33sZpv9E+0JRg4QFs6Lzaiq3CAQQGg8WQaWx8RoDbj048/6rB6LUiYpmK1bi1Cq+pEvzPW9+vCA79Wsa+5SGo1T2wGDiM1TrJpvIgDz0Ht9O5K+Rcv86UOvsGI4Mg7NU4sJDVOu41EeEqj7lRxhpaB3ul80MYUgtUbxbA7lpOggueYMvYtzlUDk7oWHrIPfufrmJroAhl+8eWyj1qoE6FnCyEpZCUxvdY5mwYQ7e4gxrOHuH/8ISb376M/nEQTI46KCSWFiQ/JItQsZgGFW5ydu4v0IoDPnClNtMCM0xpYEzSZFHjyxWHOoSe4X3oTu99gkqI0chvtB4J+UWlOTIk2UW/I1MFxDLcXrIb3appE/Uy0Uo12Uh/g48/ePcTdu/cxHE/VLGLl32xh52s6labuTKFqsqW+xMvTZ61HNnpVYVfbj8H4MWZ372I2vZOLEhd83gw3FzyJUvNC1jPJLl2IHIcDEz2hwXCsSfGGmmpUjGaKw1zUORz8ukzw3Tjxvylg3fA6iJADV08oBf1qfpQd5cutUCHUPBUeOGcJB+oaKqpttlcrKAS1My06HWV63N07Qd4ZOW4IFZibzS37YLlYxbffv8Tv//D3ca538fHhPt7fz1Ssss64GMgAAp1gLWkod27Et2/P8dsff5emZlXP1eSPeq34MBnGQ78Vo8Y5ho1L9JugRHaXwj5/ezzHS72PajSJ8fuPMXn3MYYP7+IKjRcXHgTETRonT+I1GEF7f7pG63SJDuHUTF5B0sj4oJJjWtsdZXEO4ltMbJiMNuNCUXdtxHy1jdV2LxSYz4gLAaMT6KHElrYm/WgQip3T7uJAyJ5QgaohQdM5HCm09+DD00xQVw09mEhr/zgUWSilNBl8PqBPpphA2ePPeYZMx91sm+fKHaFIhMFITmYU0+xz1j4NVTlLrD3EPcwNCFNaTFYIol4uvisOAXYEaJOMmqD3sjdpQqUvSeQbNzkCxmcMFh60dkaToQZKoryw4kvj1OxE49rUMArWgm17Hbro51LiNfz+7b7q7EJpG+D759Scy5z/XXLx+B6oIJ0zwz0LxZQwVbSjNvRAbwD1TP55QmR5aVCLQBXcONGoX6FjM9VG4xiLuFw+x/74LerTixqnU+slormKVnsX7eYZHDiah0a09/3oHsbRXA/jPO/EaYHmqSuXPSglTK8P0LWbFyFMKqQpADGsIVD6RDEOhaYTF8JecULECU+ITydaVxqjXlxY6zic9UfRwcWOTCR0aJxtnEsFJRW3kQBXRFuKFr/Zlys7iWm9himhBhNN3ZWhAp/Lnn3iNSIqHddP6jaqi9cLRRu/cEGUYUPJGtrUet4qitiDaDtBjF7mMV8stK8efvopxnczFYfSbMEOUTPsAbFMbY58fuhYHXoPfYgAV9Y9a7Xfa8ZwBNZ9VaNDgzK7v4vp3Ux6ZqlipWu0KYmrJ+tQpH+FbbDZ6ucu1lg0w04YqgZbrDfSPmGAwvpg76leQRunQHqvl3oQOj+5yx7fvZP+r94dY7laKTSYMxVpgOqPfNg2TvEQ1wMAyrl20tasDy5Niqyo9Rdtpa05hJLGkpaaZx3rqCBODmC1EYxMMEAd0yWQu9UNyys7wYYrOEJe9blrT2VNZ9MgN0Gq4XI8zp8V/aIaAQbciYAWwwNr69ys8PdvtNJs4l6Hra+aUmm7lO3lpklmEMraQwODNtNUdtHi09QHRhSvTIZkuV4tW3BgOn9XaE7SsrnrSvyBkKtkX/HmpBOUhi6jTqRzylBvEEtRg18daGWaktEJ7JuiRQJJ4Zf0djcphSnfN31XPhP9PWWrZXyLEDXTDMtecIP3auWuAZPCvm27roZblvNXPS9GddTSOKfWmJytd9E62ZVP+5s6BX8A7XEaUT9P6mbOfsxBlN2WZjs8Xwxl2FedYV8mM+3RSLbko4eH6I6hFLcdw0MDxXpNoARGDegb8ondeq7GCZYQzsfKWORuA+ghlieHZptNHdXf/E//HSvSNsGdfnTGDzF698kc/cksdgQ+wZWnGRIsShYIZx2Sc82aokWxpwVCY1DZxalQ5NLNo4ia2Z9qfpLyURond9iGZ22B64lo+T78uUIc6fYKKT4bJ6YuJa2Yv6NCWBAtky1vKheLPh+se0mUSTvEdCVsgYu7oAIvKYoPBMctZLULMiLzCIoMpcwDPdJeX6Pe7GO92MZuw/QQGBP3pW5cl4gn69jTGNBwtps6SHegfM0qHh4f9aIsyvdlIIYN0CYXUEAhgZbXURAqdt4EoB5qko7p9g3/AyPKvpepmUSQDiDkPXNQrbFTVzHSUlJ7b9iLbr8roege7U3HYWEXEKfmNQ68d55BG9pmX5zS6ZCiFW2PLSZpqDSNpF5OygQTA6bQ4jU3MNGwTgsqB+5x5zNUHpsmrBbodr7FevkiGp8mthxk2H33hzG5exd30M9mD9HujtRY4BdlAwKat5zWFC1I0j6tVfAaLOvMsEax1UePxIZOx0X8CXSw2RFQKGbPmWBCmTjM5AxZKKdpX8/xoJwjwtRMQdysybhirdgEQrbjcmm0yJYmWxdxq6Pn+vHPfpH9Oq54FMQ0hqBqQm6ZAkOJwvDguIvV/FnN02rxPQ41eSLw6YcxnNzHYIgQeOCsgXR94u1bH+M9pzWm7KXMeshgVTWfNI0yzWCPgSCAJKQxRNJqaZCLeyUNU6eNuyCuUYiqK1F6y8GrS1QuRdlAyZXQYYPidGeRrv2eIa1sWlAYKBlcsEQAcMmDXrDnaZygthZjlcL/ZmKmJpq8CIYE35/jtz/8Mf74H/5ODoY/vf8Qnz68Ex2GQp+1ijkBzQa173a71yDi6ctTvHx7llnD/gR6U8ew04y7QSem3WaMWxGjTiP68K4zxwZjjmOjFVtlB4yjO32I4d1jDO8f44RwHi0cVFzQZmyl1axTGJ2jSfFPwwUajDECFyjaPwoh4gHaIy1btGwWE+umZ7Ph0hOnZjuWu1PUx0u0CSBlOidEoxk7zqvzMTrjQVQ9o7561qxhXe7Qj7DV92CDKShrhTOjRDZ4QKD2ybom0ZiJEDApA9S8oMUUjDhQck7SONlREhOYdMqSYYwvfvSK0KIoprGQHo9nMRpPnbdUbOaxEtZ+xVLf1MzTHrOGRSwV+lsriHC3dzC5dGOiDNtZi0ubPcs5iPX13cN93N1hODNx8wTaRUEPXQsBsBTzNiuB+syhVsTYoihRG9GKStPl58dvAYAUSunG52BqFxZ2/3SuGVU6jZO+Ps8i3pNyqo4nfRbK5+FzxyyFAhaUUMYKNGfXaDA1RsciaicUknUcQZpOL7E7z+PcWMS5OY9LYx5VtYlGYxec1u1zI7rHTrR33WiuuZNacVk3ZRbROHbiesQh7xT75i4unUtEr5JxkM7Ycyuu0PmOGBNgK3yWFTnrueoRZwEFpxutKw5wDFgbceLuYojz8E4I1bWF85k/b2kXfOlrCsz9Ih2YkHtTq2X+kvlauq/lRIY+1MHAaBDEWmE90kxx5+u/cdCBnp9kjCRTjzKlT222w1ZN46cR49/RmM2fX1SUcYaN3z3G5O5OaKUzAQ2Jl+EaRSDunRS4Cnw/YaPv4Hv0fdzj3W4zZndTTduP3MedjrJmQImg0Qt91wDW2TvUX9zkosRR+5yvsWPYeY1YERZP/tpwINaPnMc6bVFeWYbeb64doCV2FVbbiPPE2mfOWyirGq6czrHBROZw1IABp12KSejmIBiK3JBOGjdRNKt2ZC06dI0hcRmjIM8hp2jY2h+WT1AjSi+lGsu0YtPmbPeNCyrGDZzpr2Y1Zv9I5qG8QKNaonTrpxPdYIp3YQpxx9yc3oqhjdgvdp/TkZcDO2nuUvtkrbNrTA/zUpwsMP+VAVXulFIT+gyFrpdmC4XSl6NZuyNat+U61mNb3YV5/vKTX88Q/z0hTlmnch6wlqwLNa2aQe7bc0VulEm15D4RSsyPAT1DvJPNnyh1OGMnagLaw3rSGa6fZ3M3zkp+vhwv32jRNIROowwh6ImMlfwnSTjyGfrJpCAmGym5AWbOHfW/rKrS5h9fACJ6cKI+rmFwmBpngxxHNLAv683GGnvp5e2VQB273KxiSZ7g9eLB/gAaf9f+ABj4oJO8I9fpMQazWbRAo4iMSQ2b2kz5GPhMUSTIETfslbM7tyvR+tFKn6AxZuNETwICXP3rf/7fXvE114Sr3Yvm5D6mH3+KyccfozG5i127HdtGUxOm6HRkIODGyWm6GBQQbGoXNYqnq6YjfoT5K1GnUshq4aQhhZZsNk2lIXq7qAvFT1zRRDJev60TvF8RJzdXfI0bp9fXUSzHddndUqRzjQnV4oIGQnbj5QEKcDl0MmxVoZSZlkIxTPcupxmlyFdx3ON8h60s6AJTEmtAWjtDlkxeOQyAxTn0aZzYUMD3PA+aKwoRFU2CJ416XPnesgRtqmkS6iTvYwZ2rejyc5ptaTsoKBDOUrSQAj0aQ/vy4UlBibCSqQhfDid8OBmpgeLfEUkSenhh+scgVn+G1XVb5gWD/jA6LVLcT4IqWaxQbpStkla/6iHhE2fjxOdE4yQXOigBLZo0+PxYRm9iqUaAlPClFjGQrCYCFBGDsRqn2f37GIzvotnpm75WMemg+HbjpM86XR2L7ojL0sLOYrOf7nr67P1Zy9o3J2LlUgSh5KB3mPJAa0sJ5BRTNB6sv+Ioo/XPpW0HPlm4g0yu5nJhxN4SyoYDTvNAhbKaEyn4wd3BMD7+8mcxU+Nk4w3szY08UawZCWBdQstjEkKTKYRuv5UOAp0ZoY+4DsoqXigCM510+0l3HegiCqBU4C9hh06CF7wvZ7u0Kc29gE4FQS1rqTxjBhGsSeiAA6x/23yuA61zJpEyIkmnoVfEyYMLfUYyJzB9wflbNIr5351kKdG8dJtXAnadtwI0z2u4v7uL+4d7/YzSCHhi5oldcUBi8ouQ/Ovvv8t3/ofHx3i8u9P0arGY64L44ePHbBiOzodZ1fHy9D028xVqizjtF9Gs9jHstGJExle7UhM16GDIkrlI7H3cHnHaGY6jGkwQ2UQLQ4LxLE6IVxl+QJ3rNLynuF6woucywBTgZR7n5SKq7SY6nIk0HLutivP60veZIfooou+WJvSEAzb7I7kB7itogM1oaLJvK2wKbRBQGmUuEukASvYK+0W231DhbFbj82GnS409rTDJYl2rS/+itYB+iv0tgXWz6eYoESWm7CCEOOFRyDk82ecpX6/CMCemCqpVEUPj1I/xxI2THLFw5BL1zhM+vo8ntRTPGK4w2YcGyJR/FZttrbVH3AJ3jp3z2tZo8JxVOPdjOsGUYhrThyxeGR51etIBcn6z/rlHQRJwUOVcZ617vZo+XkJJ1RDl0KUIStw8KQ5a15OyY5Iyowm4hnOepppCVOlcoNhGu8J5wFkppgRTbVB9Cdit8aVwZDTZ4r/xLEV/RF+GtmUZx1hGtHAbW8bpinnMMuKyVePUIXD6UEW1uUS1vka1jah2lQwi0D9V556c5HbNTVwGl2iM3RSdr624HJpxqdvRuYxlZb7foBdB1xLR6jdspBCYXfRkUY6C8AiN5/5BWj/MV67QYfl8GK6aw2WKFOuZukKZY8UKGyqNp8IKRs2SXVNyChwaf+5p3dXO/iqRBqCF0OYpXgs1SsM7ufQxyGyrbpG2RqYeBw0qiC/g3pS7GGd2oxljQulxpswKuFDybrT4zDRUrhd10eF4ixzh84PZAboEAsoP5Z/S9HUxtCAjx8i7mD43pMk6R/1mn+4OKhrX21rrWFQ7DZmu0n6CFkHD32yNdDHE4LlR3HHSDB6nfv3ZoEgThABBZ6YbeNP0KEoZQuxED6VxwlSC2AfqDVOvSxZcBkoz+CifowxTKrFpFB+Tv9U40dwwEJQG0cwOfrajXZx7Jm2T9LfZKCUrQWd8muGAAJiJ08nzP42vkunCe/Fd4JBvUc084dG5AK2QAkTNXhFulCapUAXT0KS45ZV763Z2ZiskWZiQZqPNoJZCuMo9n6ABtYKa7jSAsCSF9WektDSTBVTg5zAQgm7OGcF7BYVmfVGTlEAKDXCS9qvcTyh7PEuGGDQOuLvmMFlNplwML9GhIeV15uBMA0vO17yb/VnYCVu0QgY1yewoDZVlJL5/S05WaURLwLnOu6QBystAGnmDLTpXOQfSKAPd/nG908CDAdKru+hR9NzFM/UO7Ik03+Fsv2I8wR2w0l0FEAAtFudIzhRQ8Csa18k4Ju8eY/RwH53BUHcnz6i4ZeocL2ZLBFI3r3E97mK7mmuoTwOFI7KkFnK+dSuMY2r1f/31fwPD2da1TMmgm/zwo5qnzv1jHHuDqLH4phPFsYaNpc3gPAq5rTQJ1uRhIgpLh7E3qJCbFf/WFPE2dfMFcvOaNx50y1x61SDZDrcUSW9RqD+l6rlwp1u3yFrzwOyKX5s4GwakG2By92UEkBxUvr8cAmVZiPXuWkWDJ/b+zfaTO1I2jVRFp/1FeRqIbIFylH9wML1Lbjmpi2FaRaMkjRZiVplluMCAg8wFzcVCccteXq/RzYB0QRlAWEzD1o4R4uf+SH/GZnt5eVHqNot+OBzEw8ODGjPeD5cdqJMaQIrnViPGBAxOLYRVWBmru80kEBshTwRZaBzQ0LI47LAChWfN9+VikNWkTxJ9j4IKMhXQVLvTvlmyInCGpnc61QrYXZLNsYJ2Q4K7Hb+YOuPcSOM0njH5e4zBaBbNNnoGDmsaJufdlPXhCQ6Ihjc101sjLUk5Sh1bEXRCTKEBdqBtHnrKxcEQpCBOCI1fp+9cUDROLijNkcUl75LW5eReITCkeaJxwhpYF7NyenBVYtLvaadCjLt9XYTQ9Kb372I0vYsOuU1tUtApd1xkFH0gr1VZA3sKrZ2QT2qOHmGUotCVxHKHPlsgbS45n7eceqBA4TDHJYzTWIpaWVesW2dVgPyyj3CbcUBw4U6z/1gHo+FE1CqQJmh6rSaNU7reJbXAVC9PrJTnJoojpnKeVIqaaz5IIsjoJTF5tO1noczS7JOTwl6ZTe3KpqYs4wxUiKZDp008bNNNcU1QK/S/2QgB9kD7Gztb9hlaKbkIYkRwOMZhU8fy+SX2JNZXp7jUz9GtDtGDz83vZiN62JFDW9BIhUFDW6G25ECN3n2I9uQujq22GqaqTRAmB3lH0y4humqcEO3vo0LXt1nH9svnOL48KxuqT04Ujfh2rYa8Prlwk4YDcauKaWhQfYn0W5O7uAzGcW73VZxyWSCQVZh1yYQpYbda2xYDi4bG8Ecc/ab39H4n1J4zgel4sS+3M6ppeQisee4MQXgOrCtZiGuAgQsde2CZ9D03CXbU5CwAZYV2ZnMZO1tBJ+7FYDgSbVL0FlyymDaC7us8gSZqVzTWPs+GRneljB6syhlAmbqrPCAFo1rjpEwWPjusmYd9nVmze1CnqcTEgx423ExkuReZeKI/RDN61NlenPRM2S1Foe83nrGRKBeFt99ieZsezDMSbUq5bsVuOel6IGSI3TdMNRHhO2xRmYmXswogozHch3x2IgeoccJURE2Epq9YtG+jamyj1d1Ho8NntIzTcRXXYx1tUBcGQvVeeSnXzS5ax1O0QNdhLBw70bwM4hDH2PO140vEtBnXbjP2xyqOu2Zct/0YNh6idx7FcUPQO439KZotGkiE1I3oNQeBCXpNIUdzcHcfww+fbPdPZEerC0bmzC0KbhkHvYr0eb68F56TqJGi95iKjv6nuGcqR0j0Rp/5/u1mCb3v9WiXkButP50kRc2U0YJNHdR0ge7KGQ/0yEHfylzc73R/8nloTRLJst/rbuVMocFSmH3ViBFrFzdZIaMZUtrt6VzvSgPMew455qI7pgEqSEnRdqtS0MjeeU40gCBRfN7ouhh6Qm1FB+jBXRWj8URrm6aJ/cvelKtey8Y8DDoeP3686WQ4w2+0NenM2J/onHy+OIpkK2YM6ChN4xiH0P5IZ5Co2DrD3Thx/0q7lnmfN6pWiVQrohaZ3rwykITWQcNigAt1C5Q5TcT0GpP6qsI7kUENltcrFbyvMSg+oaRZwj5fVt4wJY63+62YWfC8aTgvCno1q8nL0PeQC3/T/j18gS5vetrbvEmdxYm2i6JbDGHyDDBVD8qb36+HN4mAsda1rjkfrCcuaJPuxlyzjpRAA2WkTrKBzIYr9EOH94JKe2hN9AyoE2dGb4irYeq+Ep0TgsO5nc0Xe8ditXS8zqBgD92os/mM7PDIsyl0SkOAPANTqMsdnLK3G91Rg6ZswPR3snESgp+NpjTX1FOHk8zOiGV4RaFAfupYL5bx8u27KH2OM7CjN2gyLpKiNOdQsdvjLkEvyYCyIcpwZzyK8eNDTB8fozceS7+oaB4cO/m/EsGh4cUlei32oYNwYffMX77Hmhy4eptxIdwTyXr7v//7/+pKJ8UPO9DNIax6eB+TH36K4YePstTdNVtx4AAA0pXLloFbPQR0LC3yW2wFTuOk4jIXhtv7RH5KA0XHfaPP5aQu/77+WPDfKy/WxYOdXqSPykWpyR62wrglKVPIB6ZE8JkvxFa0firNF0radWbTuHbzJavD9IY48XUOymLaYSodE9adDlm+jstOifVqntq6QKDRHfmNMxxw9JYpEDQQT5rpqncSOuPuw2t1Ho4Qpq6ttrk4gVyZUrFAMaZg6r7BipypfNUW0jQdTWI2nqmh2lJIzBea+jKxZVr0/v176ZlojISYiD5jISCwPFQExNIcINAJxPlN9x2lLSPKpPGRGUQ3DkfnKFCgYFs5vZvKMYWHwdcz5XMDaFRPyJ2sH2mqHSxb7yisti6yVos4HByOW2ySuSBaaGcIGJ7eS+fUH0ylhYAmqKYCKCzFqp6aeCItPnYiLm6cEnFKZ72CUlSE3FK8qiDJQyAPLz4rLsxC+RGKKjtTssygrmUYHM0FyEA2TkKcCM1NxOlwcJCaIF7R7Qr/2UglWV40Sug7JncPchAcjCbRH1C4ohni8ANQ9g1U9CVMPpBSyzXrCq2lihqNIlk6ss83jYWLHq6/hfxGAe1Eh27CKC1idA31MFNAoAmCzOfORSMkzQgDn6EnTqYg9bpDa5wINO0NZRaRUcO+DDLwmpfOuqFBK7WlYP5yd/EZZj6QGykX8jrotX5MYeW18wRwi+P7WSybSNMbmoPOCWz4Ndnnmdsdp9fuKghVAdgqNnEO5HM5SS9CWO5mPo/F129x3tQxbF2ifVxGBwG+OBTm+4s6K+ctplpoPdqxuzY0Vb/79FN0pndSntQ0onLRcigjh3WTkGORzE8hajQaMoK1v/weh+eniNU8emSrnAkxXYvmebqOUkdjQx4JofkcoEdO76N99y5as4eI0Sz27AvslEGC0CXxGUJvQttr0OI2pGLiKIe+LDwJleS5sCZGNE5M7bK4sM7JTlclx0u020Sc5KqVmifONIKaRVMVEozjGGdmouhCuLpqnJQHmFbzNE92A7MpTvmMlBl12KsJ3ilPrRb1EropxSSGN8oTkylQiLqnszRF2UzSpROFbgydYzhQ40TKvBonnPKqls5sZb6kqY+MR3SO2LWtTFTdlsOosCj71S7YNFwN/dSEeWDTSyqk0JPUEvICvaOxyobrj24J8w2aRgZYzoQTraTTigtT0NSXoSmGd4+lrgoOlhJNwPUQreYheoNLdPtMd6GXbGSM0jzqwcRpuYrTah6xW0X7sotOtY8mQ9ATYu12nFqXOI2OcZ024jJrxandiPrYjMO2Fe3jLCaNx+idRnFaHmK/cFPWrEDUMUm5Rrc1jHOjHbtWK3YgrLNZ9N7/EN37R6Gw0eopy8zItIOG2VOOGzDyfDh5SKPGiTtZgaim9+gDFiqRESjy7E+LZLPt9TyhXcrtLkPWTdVi77kOkTZNoaQ0TtyHmfum89+NOlN4NVo5VKMQ5O8phJfBQDGfOIOA2EFNxTBmD2Q7jqcxffwhWqDAND80gFDnEa4nBZ8XpAGRXFZtxEGNYPOgwut2wDJrSTTsTk9rn/udO4ph6HyJAUstqiNnHz+DFYQO5KeffrHeVO6wvt9Ns7rGgYZbeVUMZRgMnGT1L80iNvC9rpxzGZDxhdL6puHQrXFS92FqWKGkyU2vOMZp+Fze3yvzgL0LXY+3LHSx5HHqMsqmJpsPIR/UXujEWk3tYQp5/VUhWt5lzniHAAAgAElEQVRNoGU+x9A1dkXPpUAu7s6MK4hlEOKZv6xDStOLpBGqmYM1IYc+zr2km2UEBPeteXVmXFHbcBaq8ZHbqxunYg6jYU5hYmQOFnc574VfDv12naKBEVQ16Oq59gws+G7UCcNZXGjiDNLU9EKPvDrHaAAN2q+9gBIOjCWLDrKezycPd0rjlPT9/CxKw6jgXwx2CBZuwgSwG3Zx6OO/KadPFMdsQlN3JhQ5B5puiH3ty2QkhwR6XaKGgaJr+haH2mHge2j60Ge/P4vOR9PEb54NgwKaxWKmwfqXtQLDSXSX3JHss9Eoxg8PMXl8UC7UFev/Yd95X9KZusbQ+0kGEey7OB/E7lk8fzcjajm3G68GOW6mq7/5J//FlQ/uDDe5140L9n2Tuxh/+DEmFAOgTp1u7BGSFZthC4WEOqFf4bctTI06uHEqUwZPwN9qTW7ZOkz8ky7lQYA1KFqSbxAFdarZOJVMpPKhvqXqlcVn+8b8kTfEyQL1wpuXe54CPd1F2yHJBVnWDA4YTY59aXIK6lRoR3rvMsdgckKDgFkDWgucyA5xnK9UKIunTVDc7hD1ahUrMleA10WdqiSaHoyHymGANleQHooY7BK/fPkSz1/RthxkyIGHPmjTHZQgnH3WW3NGZYl5UYE5m81iNrvTIcgsxcGPTU2bVFSlgxybjsbKjROXjE0sNF9qNbXQNC3D4YeCrwrRX+BHs1FZhEwBKEYpsJJAm7QUNzT8PCExx23sDzROS+kh+BwomniNTHoULIsVPsGq0/sYTe6i2yd1vh+tNjQHDk1PVIrGoDghchAIphcNLGHxkjUmhNEnJkiiECdwg9KAOTxH5gdqnCRet8UmxQnvD6TN788bTcUJCdQHXL9ItZ8LdaKJ2u8sEpawENSJAxJUDFMNNF803ImsDcaTGAynMSIBe/og2l40cKOioEjTFVHRvHGhihU3GKq9/XFLOSdUFERRGrNslMooXAc0P58MMgUr993QUEicLtLoSS+XTRPTR9bmrRnVhd/R3hQNVW59HTdOXTuiiT2kXBEccZhcel1TkKv4zIvbw5Ec/OXlVS44LsUyvNBETE42LkrkepZaJolo1RjaIlaHM9OxXjcOJ4ThftYp2/f+1CQOM4GDqC3Ywre5mE7HmH/5HM+//hrX/T5m3WYMo47WxeJUKL+gnQQzQ81rdvuiyuGWt8XYYTKJuw8fozkcx+EasWO9HLAGdkwCzxttIxUSusmKtXeoI7brODx/jcPLU5wX36O120bzWPu/Hcn6GKZgXhW9nh+l5IWCfjxT49R7/2N07t/HDtSvO5B73w4EUqLxU1zJB8IprjzwNDWQjTKZItmYctkOhkPtcw7lwsm3G5UbkFJkiBLb5GIEGQL9dCMmZ8nd1hz6DIgVYpTDLgmqaUiUJwel5DUA0sIpqEMesqjhh65Y41j2LAogBZR1qA5r53Nh6shZz5BqV+81uDO6QFEO+sTnju6r7cbp4U4ifahOIE4MA457tKzWGYDkq6AnyF3UFTdOt6IFki8p9Fg38x6kE/S9peJGOYIuCECbejRxaaltIwhPpSmWYQ5AnqGQgSIo2r3cwtoSOXt6SlZbtmz6exgjkPtEwcWcFMYCU/ZTDAfNGPSxOT/HabuL8/YQFSyI5ToOi5e4bOfRvq6j09hEp7mJVlVHRaAwQ6dhI66zVlxn3TiOO7Fvt2N/6sT50I1J432MrtNo1+04ft/E7nke1X4drSt63r2Qq+rajXOjE3XbjdP17i66H36I9v1DXLrDCIwjKoIx09hHKERmvaXuALqYUMKbziKLtMxrM1WpmHK4eL3NZ2UuA6EdNz5n+pWiVUgv+jIVgrIxU/MkjRl0WVBT1SieglMcm87j84yfwYCA4SSh5p4FG+2SFoeiV2elNXbt3jCag0kMYRH0ekYrZffNekRXSCBoIjipi1GWXdL2XAqBoDh4nsabzEio+tIyrzAfIttvFQsGpZyPHYrCnmoIBp6Ej/748Zcb0inXWIN9HmiQwSbtFQ5pND8eJhJDAU2bPQS6DyVbCqNsnNgvosnj3KqPgLMiaXylgFYBbuMGNQ3FoS4H22hXQex45KILM5CSUULRn3tUyA/1ENC6bZpU50f2knXgC501Q9P0Mn9RYc19M51O1GBpLdE8op0U4lQC4K3zLU2bBkOiFbtxl+7plvv4KvnQYFEfTxqbQc4VVc+Ud5parctEvDmP+CULa34+yD8xXWlsRD1bEOrC1lGNkhmozmLKu1KYgp+1ajPpwZsa4lBlU7uB5CvHK3Ow3NRb06dmTHmt1jQVjZM1VhkfQwfyBk3ia0r2KK+1eAzobm0gn/GQjtdVzDqKWURBpMobyBI/947dYlMYZ50oAA5n3P4Yu9U6Ft9fYj2fa0jEOQryxlqHzsiJyF3CvpwTO3I52PCLNce5DaOG4dhsGoO7WfQwgmq31EBBRxdtNesQ9Rf0N3IXPynj6cLAbrWIxfOTfoNAHbbbaHMmo9v91//kr66ikgGXsskJWkt3qOmPv0Tv8X2cERXCQ00YOE+O9PbH/Y1Ebm8k3pjdhF5F4fYyzelKeXrqTtKwIfOaTMFjVdKx56QvuZpcYnzATJ/LB8KHRTE3wE2j0/kTbubbxskL0Y0TP75k+yhNWko+X0yluXvtkM2xfQ1S5XCxUNl8fV/+/hZmY/O6ESuDOAmlWKzEgUXQShd9rvdRL1cxR0+xXLoTr0KUt+F0rMOPpkn5PhMahqaajN9//TW+/v5FnHhcx6AldFu9GPWHDgXdW0tD8eueApocOqRxtHtQLM8SpYJEyeWF95CBahxTWLFKTyZaii0X5QQIPM5hxaRnYBtMmjuofkxCmabDLeXvHsmDEppoFEg5TUm54X+zEK9XJl3QAmoXr1w2QMx9GiO0TdB2WNyTGE/vYjiGJ45Wi+mvGyfKQOnXxEl2E1+CmIt7W0EY9XmnM1hBnGiIccN7q+IURULTJkSxGCw4XJEPR42TdGl2R1SD5bAgaZi44LBVR3+0FF2PxmmtS5YLtdhZ8locJGiXIl48QZ3ok5ptsremMQPtnT7qPWPlK3c9FWS+rHmv/Gg4/nLlutCwQr+sZf9805gIOfXkSrSXbNpATW6c/wyMNjxrLjoX1WKJ7fPCk9c0GfH0nQFJS8+n3SY3zVQrcqNye+s1skeFEsnFcajLrhSfJQld2yUvgnJRsPVZB2Vaxp+L+pC5WZq2pY0tfw6tgX9KCGyf3OhTcFZQtmiCyWqwsJnzSYGwsiV2/hBFaJdL7HqOzdPXePntNzVOk3YVvUsdjTOI4TFoV9HY0TBdeQ5omCYzuYttcUikOZzNxK0+8hrZj7jlYdfe6WswwGRX5x2NE+GTx11UNBk4JM6/x+7pc5wXL9HYb6J1OkSbPLboOEeMAU+O7GAiHSk+CQCcPkb/A8yAn2PfHsS1P4rdNWKLSxtDMAoB9Do55FKeXj5Pins+IyicXNjQcSmUKMBERUukiXXPcEFnAHqpUkzmOS6qGGeF9oYNSNTgizVQEuw98dbQQaggRjEOcjQN1PbUpr8ZcaKw46yFiiQnJXSQmvi5qGLAYUTStB9Qfi5xXq/0AJz3BHxqWETj1LGj6MN9TO+cNK+GXhEPFNE05wjrzR5wYWCjh7fUG9bPpV1FkwDxohnJCS7uYy5U7CLIJBo+v0yUNKAgL62O7WodjXPEbDgWjRnKGM5sZPXJdIdB1Rh6mwM6iYm4MSLkvMgwhmcJkttOGvgpBt1WDDibj9c4rPZxWh+j2l2jflnEfvEczfM6hp1t9LubaLcW0WwsomqsomrX0Rx3Iu7GcZ6OYz8YxL7Zj1M1jOo8iHE1i96xG83VKY5Pyzg+P0dVr6MD0gX1FFONYzNIqtugrwMtQ7f58VM07u7jhD6V303MhBC6m53iDB8P9PicuINFU08qkDUyFN5u0m8slSwsi9mTNDWaXPOcU9vC2ZF1h4f1bsZLLSKqFEOeHfRnqPdJXSo0fGhQWei7+ee88BDQVEL+aSSeM0//PZt6tF6Xdl+mPYrsSFG4Z/z+GrsOF8dX076EmqXZiCnHDvLl5avJBjxcb2MJ+2SFe+XeA09yQqHPDnrOoOI+vlxiNn7wa8rMQPcmfq0wPejeoTh1upyNoCseftBAwQDhPOgR4I3bZGbMMcjTgBgNrWSpfh/orlQ3ZZhr0WSazsYgwpR40DpQO84dHjkoAntA1Lh0YvYd56ZLenAxfhJxyn0rRomvEDUSfL/lamkqca8nxKmYGKiQ55ljPZ9I1k2flBR3o9yWS5jxlKYRZWiSWlydJ8lm0folZkT3EyZp2WAKZbKrpqyrM+dK9t55hnEmgR7SjBQTBw0d0birDEtjtMwkLciIXhd0ZtGFHZ4rnSBnrQBA9F1t6wdT26YzlnszaarOC9OpZrAgPQlKSG4ZElmyYldCfpnN5SGmBqFZ4+fHkMhTslOKboy1l4gTf+FG7ys0ubLek6IqfR/GKOtNzL99j/V8oYZqwLBBdEZr5PyzL6pb1xghHWvp1pVUw32Lu2p/EG0ot8NhtAf9aMGomM1ijEU52uR0heSzEF0VmioREEqYxr2zlsnS8uV7zJ++xhp9NPuSAcy/+qf/WPTgE8UV36w/jDac/Q+fYvrpZ9H2LoTg0iCIqlcQJFs3c1nIrlITCNOaig2rPpB0V7m1zUIFPDny6755hCfvkAqRxqnEc3kR3Ry0BGWWEE9bEhfe61tRm5D9nOCpG77lkCSNLGF5vT6XCTc48UbpSrebW4Gdjii8P14PxTWLmEbJFxkLikOG3ABf5Ke1rd6BG2mcghDb5SYW31kUc9H9VEy0m8r06Y1oUvrRH49UdDJk54P7/bdf4/Ovv8eWCxbR6J6cjmb0CaRtd7WomEhBP+EY3inQ9GoNUrsZ632tRmwi73tP05h8wc9mCwkdS5pjyRJg0/N33Tj1o9FnQ+KyZ0MJOQXq37sqeizwNTcWzjXoB//k8BYasllFs2GLa9OlcOgCJQC9IsOoe2uaEIuPpzMhMYTuKgeEQlimEBQLTJpdiL0ila9rShdc5kho2phrRutOFsOeMHoAmS5Lyp5iIgiNzbbGNJL8d2gRuCFCV9RUCqoOwbBpxYwYH/rhcmHdVo0V835rC3sF+qVWhfcgcaQ50EzB2QhgQYT8onfCSXAAokCwbAO9hs129dp1v5P9gkU5BhSgOwtZoDOZp+Hh4uPv8v55P9pjhJ9ySfX6MaAw6w0cjKubx6JN/h7OaN++fY3n5+/6LLlA5fAIstxGqGqNU78/imbDSDOlDRN/IWGyLU16HYgTlEAopynELY2TP7U/3f8yHhA6A73KTkw6qKUpa9jmXqYGRlNAWLlYRS1Q9oXt9gcj1meeI5RdGNjQdKfZhxs7NF+baMUlBiAsWMl/f47rrg7GA3HYxPW013lXgbBBN2r3pF/CiIHgXNCnPWtBh3RXwwmmfxbnYgSDIJ0mMw0GRC06C+lCH9fAQAQjEXRxX36P7dOXuG6Wouz1aeiUHWERvCgvPAOKOShPnUHEcBadh48x+fTncelP49qfxDYiaqaLyq45R4XtsMocxxYIkU5XOJoOmk9OQAYqZLxxAfM+NB1Vkj2TalOQEIzzmVB4eR95ei0uv84OKJLWNCnn5Ib6GtGWOUlevNBoKK5YgP46wrc5b7DnPcR2t/WZgVsfuiboGEJ6HVCrZyrtSbHKZz8Z6Ss/1xRTT74p0Jg0Ykk+Ic8ps/9k8ZLaQwYDoFDcZZ4ruxByFqGpNDROVbcVHeXguQDGPIZP1rRtC/DtOotxQqU8JYXdEhux3sRqDvJTxfvZffQ7XTVCi+eF0AQhfwj/J6No4HCIhArESShcOshJ50PBinlN206ZUJQYQlE91ZfYLw5xWh2j2l+jni/isHqObnMb41Edg/4qWq2XaLZeotF7idawjua0FzF9H6fhQ2w70zg0x3GpxtG49KNzbER7e45quYnLyzxiuYgmAdBQvSiKzjS77dheqlhBucME4Ycf1DhVk7s4cE92BtL9tVq4HnZEaVTEAYWnsmNwVHTIeCnMfEK4mTBN/+BJc9YDJaCU+0roqsxSQaZtVlDudpsAJV81o0ZUAEMnkq4Zgq0HcDT+DLo4Y4T6KDvIbpIUlhqCyO46G6ebCN46ZRrwPZS77sgItdyGQQOyqRbsQ0Ng5NQ5QBblc2QV2hb3ObpfWyWfpdW87k+exD8jXqfxdZGsjJpeR8MSkEqaKBruExky6YwJ6duAPXevHXyJLen1GX5Z14obHtEa7EX2JjQ9hpiXi6l6bvbkfx1nZW45QJoziRqooCByguPOQLPMmlSsimsON04rnd08b5AXaZsTVRT6kgg3X8vz56xezOd67pxT/L7da1k/Ukvwd1k/vucscyh0PmrcK5rljCa50c2S/mZqMQOcdBJNBKUgT0WUZA2wG2fWnCNqbFcv5EwUNTdfHgDB5HFdYdqkdWxlbVFzFT2lzpKDqZk2t/L6L/NhnSuJ5qG3FsqkfCKvd+VTcubJSAhNletjferpbqf3mI6Gqo+SGVDYO6VO1xA9aWzSIt8GZq+ug6XhKo2W/j0HCwoCT9djo2x+P6Vxcm/gDE6ZTUjjhGV6FZRm+9VW4MJ2sRSND4DguKOuMJuFf2r4vqMmg+LLAIGYGQZmbTVPhL+TK8c5WnW7apomRALcP0QXmjZ7PBtRmWLQeHH3ZXYlFH7iH3ZbaHvfYvn8Xfonocv/xz/9z66UJrIQJytoPFMWyd2nn9U8NaCCtTtxoINOhyU+fE9cHJLFRaZJhFyyvFgLAqAPX/+ek0U5CmUzBOz55sMrNq00HmqeUp8kruYtJK3YlvrDYJMUasarxsk25OJTF25/apwEqxe3p8wnEQ0mXydfUH6eKRYFPk7r6syn0YGeHb859pqTq4hkxcgdicuW8DrlTxwhcUcF9ajex2FNQCpwtYWBbC4OV6hvNE+dgTOScGZbz5/j+ekpfv3DH8T5tHsQHvPXGCCuplm6VuJAT4YTbTTgcDaJHKYiYnPcCzUy1N3XRGY0HOqgBvpkA6Oj4kBT88BlJ82L9QE0X1iUk/HkImsYp+vJXNM2Fx/wtuJg1SyhX0JvJdQFj3yhTzsl3/sSs9c/F4vDdIdazOPZnfIpsChG8yPzAYpeFSRuIDS5oXlILYHWo9zHTM/RZ6nmyBeceMppBlLQJyB3Cz1dkGNBLOeZtCKnQdDkptnSVA20iewLFUkSaJOlQoils7Moana17ZIXCAvnz7GrmebbhZHX0pOjC8G2hSYaMR7bRpoMJNA0Gqbp/fuY3j1GD6c2clPE//V+U9he0tQIBd2s4N1/j8N+7dyj7UavRY0TBSN28JgatDsxwiRhOJSFOU2/LkT4xZlNwiW9WC7iO7xeTXGsg+EXe4zPAgty8qL4fBqN1DaesfSGAwzC5VwKoZW3dHSa9K4T7EtWULrtcHixvihKoVtwsBTTEWU/pL6RiRnUPNZNoTloULK38x46GNYtgubhBNQpE85ZN0yA3dHooOS1QX/lgGwSInw6RoshANNmEBaodGS4cU4wTez2VPQdr9DgrkZ8cLzk0uL84X11CBB941TFuu7gooXrYNI00tAi7duImo/zbqMG6vDyPZZffo3j/Dm6l3OM2o0YHR0mS5AyDboHOCAQ7Tg2OnFo9mP4/mchTr2HT3Fs9WLXaMWZ3zTjnG+no5o0DAU4k3DfZDrLHrHot6VcK+1HLTPTHVSQlXwT0dacK3c7Y0HCck/pQhQlhYmgBydFFCzUMymvXHKcA6BvfagU5BOlVoq1+/zyZJvmK4OK2lpMGi4oRNI4mD6nHDRejz5bW4FTwCn/qbg40bgky4B1iKGFwnBx1ptObPxSPo9Ef1k/E1C3yt+btYeGSmfD2flLou+Sd9d27EZeZqIuSbeSd45E3XKQIlBCiZDOdWPYsd9Ht2rEGK0aA8nj2TSweqezTWY8UKA7fI7CYYSaa3DOe1IoLMhBK46HThz3l7hScNWHOK33cdme4rK6xGVzDKLTL7ttXA6L6LTW0esvo9ufR7u3iFZ3Ec3hc7Rm22hORhGjn+PU+xR184c4VLPYHztx2UW0GaCtl3GdP0W1fInOoY4+NsDiSDI0ZE81Y3OuYg/l+t1jdHCtBG3CvARXvQ6NphkDIE707kV7UQaj0D8LiuBH+1rYad3heCfa12sBydnE+S4qsrQSTYXPlztAlCVb6YkNwVmooFnVMNzv1uI58N4NshCUNDbRjZ7ZLwUdVcSG6IVutpTxl5oq1T7EE5/RwA10ZuM0rAGQmnjXTBoa5YBY6Eo2bnZm8yDPTl6YRFRCm46bbSyenuP7ly8xf56rcYJay28GrfxuQalHu1pV8fRtHpPJWPtNduUg3RpWcz+eo9WmaGX/eOBIsaP7MZwfRvMzHM10/7GuYXrQIDE8BLgWbU8BpDRR2XCkM6aNU0y3I1tKdGpl7uEUaMMkuxsnRS73LU+Cc4lnzNeWIRcZW3xm1B5IEBi8iEaMKYKyIu26XOyzS9NRtJNbdFWpryv0QDXKskb30E3D+dRzah1yFhXNVmYX6Y+TNs5dzKMUmp4GDGVA6mG9A11lvJWojl31jFqw7pxTZdtxfoGmsI7L+7k53mWIfWHoHDSsySD5zLKicRLqlBRl1S9vQAexJ9LV08ZuGQGU67PQUs3L8touhhRCjdLIrTyD8rxKE1TOU4EKcjblHN950JF3R/k+pVGV7CERLJomNLnkGdI41ct1nOq9xXXkmhE/QXTAfB7PuO0hTYHVddhFp8eA3zUGLCjuMjRtOGiheaIi6qHLv7+PGbqnO2QgE53nem4q6AF17GDq2CECyonBqGPDQHz+LN3TdjmP6l/8D//5lUuW5onGaTh7jMeffom7T79E5+5dnLv92GOLzLQzDzIuyDJRVLPEQSUtkWFEIwDeGDyo8rtM/Qv6Y9vCYnOZG48P6CqDzlvhVRbhf9yxGvWhoDPXvJhHFHMInY9vNE5l0ZbGCSTC2sJ8jTmJfds4mcHn47zAw4Jzb4I4bzY1hnmJqwg5+0BtpegNXnWDrBwqMTmJuKC2S5BdUgRzU1zTIeOoJN4sFL+VUpa//v5Zlsn1eh2bxVr0PwR/H959UIMHXU9BjKJDWEvAAcPnu2WqBu2qg+f9wMLPwfA2ucfaF1c+DhKKGswLzDP2BB3ayMkftS724Xgomydlk8Q5jpdDdHotNU+ITKHWAKFCJ+N5KyyTUFgOb6YCNNyyHodCM5JJwmA0junsTo5Bvb61M+iBKJKMNLkpckZEPvOkhepjLNOgLJhuXHleYxZJplNQhLjZ4nlpmowjEuQXNE6yAAX5gCsMysrkHRoDNENnE3GIA/wjME6upkTxTMesd1rI1ENiW4pXaW7S5CH5xjilSZibFrPknPSh692/E/KE1knZVVqDdtlhcsfrp4lAJzd/eYrV4ilOBxwTPZmnQGBdc2kwWUe7MhyO9HswGCkPjOl6oZRq6iO3taNoei8v39WAaZ9kthmfFwgV6N8EDeRopoaWP8O3XuHLTpK1piWbrVJsK7BWFvuevMpFi2FCTnGZFpJDxkUlKtWQyf9ryKC1UzxrU2XKBE0IFy6V9VZNKV93qaAxkOGClszUTrF2uLxp7KCR7jDDoCi5RAunQQYA6IGoCEAVMlvmIs4fukPoLxF7BiKsQ5p3kASlrFNQi/sjgw5p7dDy9MaiXII6OYXdBZQRn7RXZvJLcw3i9fQ1zqtFkIo1pklY/i4rVmxRpcOA5icgrRnnqhOnVj8GDz+qceo/fIpLdxR7itIme54J5EUGJmcmclmYgDDRcPM6KEJw0StBgm7gQdgs2leTINQGPZ5Dr3W2i+rhPeg18hoeXlz0Cn9edA+5cDWS/oseB+qcs5FsAMFnv4zPn39LQTbINSL9DEO8GNWicXKmTCVEmOGOtGuZHl+cz1wUlCwY30XsdSbbrA/eN++vmJiwx4009zRcgLLK/mf98HBww+Q8VyFPMaXIBjxCKVRwkHK2FkUx/5s7R00eVD0SorjTKHTYF5wz6LBAR3k/rAk4/WS3HE5mMnCfpdaVn8U5a6Ql3V65LZjD7dpRb1pRL49x3Ozisj3EdXuM1iGieajiWu9lpX89kkk2j1abpmkRrf48Wr1ltPqraI6X0bo/RmM0i6r3F3Fs/RK7+BS70zQOu2acyQvczqOx/R6N9bdobl+ic9yJ3kqI8+UActSIPQYTrPPJNNrv3+n3eTKNA26sLRqnnhon0/rZC6VxMoJUaoEykPQ/ffcW5Eh5M2VgqXyhN5QhzmV+s0n1/3lnq1mhGfe+K1pqWSOr8LWuSXTqvCPkIAdbJDPIir5PYD/nPk1Fri83bi7+Ffgpcw/2HvRe6hLeq+8MIRUaRmRukOqFdBVORgHrrFC7iVIAaWLFU0dc9ofYLBYSzYuql/R6EAYc/PqEekPVQ7ZQVfH124vcAVn70Mk5y0GZyJjq9KAPa6woml7JslWwu/ZKRxR6tMU2heAZcvdgHMSzMivohsoag741INY3mVYAw8E6VAyijBCr7gFBLWi1tEGvVkgKRk9bbCHQ9VbBrxrAqXHl9RvV8NDa+/OGVqUevzjA7RlcgJQVWh2NXTrZvW2c+IxBiexsjCsqOiLqGrOeBOpwlyUlseQiqZbLjDAPcl9DYUvDXdYka684uunuLc10DgDkvptxHKLyIZfoEU3hmhhmjphd6ZSoGjoRIeU58VrJ8krtYGFrlTifMnxQ46TP9TVvyRS+0jeljlw1eeqYEqG71ciFqppul+xlfTa57ouhhIZzyTK51eq6Z73WpBMTen2Jy/4kdhbMrAPnGusF6Uu9193FgJ9alSbcDRh5fVV0Bx25p3Z6HZ3Nyt6kbgCRJhwaJ+hHnJrvYzSdxJA6czBwNAY1hTiS9m6gjqF5gh1CDMZ28aL4nMX3JwFVBC4AACAASURBVElOqv/9r//x1U0RFtT9mDx+jE9//pdCnAh03JETwpScb6w62pckjROcTnn8s6n1iRXnJuuI7K6WcGP+b8GQ4o96kfswMoRXftmS0lzSV9je/Mi336/ojIp4rViQUiRb52NOcaHqWSjiALJiDPHaOHn6cROypZsJU6Fbty3hXDo5ZuMkOFjW53rs+Z4K4kRQrq1G5WzFIQiKm04i/LvOlnz/SuRWroJ803wQM2UjP2q3j8XLi5AnIMynL19iu1irG//hwwchJVu69G2tYoKmaDgYyeoXITYHB7bV/KJxmk6mot+4+DnF83ccRJ5VxHQpONG/KO8iXVOAfwc9NVBQ89CSdMTzx8XrGKvtiggiCfQIhIVes63X1jyczRHHyQcaEJ8brwmkCZQJWh6Bg5gj8L9BNtz8sQbgDpvOwFoQyqBGxOvq5tyiHZ8oZR5qshXVNObVHccbmUmPKaM+oMt0xa5u/GzRbhJeh78NXQNLcn/OboAqaEqgFForLtCcUwGMvI263ggtKJk2sojORpLn2++R00UzBgWIYr8VveEkpvdsbtwEx9I5FTBUzQsHEi55dR3fn57i6evvUS+f9Yxp0kD1aGaZkkJXkG08CN5kps9bjmYtaAxt6XCY2IhOpOyinRonso7UgKHfki2pnR/httPMunG6k36HQohuWqLRdLPia9gX/HxpE9P5sCDELsJN61VBmMYv0CEp3JkE8bpNEaRIIUzU2RJlL4qawzRWl5lFxPzie++OzkgDgUXbwsaUlS6ftahodoBUTYquBsMN0FkmluwRJmV81obVXQixF9z+SmjsSaSpO1Y1UdjzHHB923t9DyaiX2LbTnFfMsE8fXTzTZOmHD2MRFaLaO3rGMQ1Ro1G7H7921i+4Cz0Lc67Oil3uvbiWoF4DaI5eYjRw4/Rf/wUjeEsTq1unBqgzObBb7Yr5ULZOMQodHmGNBAECssMwoxNN07an23TPXTGO9y8/BJtMGmZvFc5NqamTi5YUBwS2dd537TBjMKyZUvOHuOtU0Q5H4qm//fffxXtQi6ZadjjNeLhDQ0FDT+DFFB2G5zQvHs9se6evn1zcaEcJTd27Dk16XzOcoX0oA0kS4WJ7Pn7HiyA3ic1cTwca6/Y8KEMai5xYTJPVAWfPPcfjWE6LiqcWJEGRtM6oLmc+TTkDM4YzuA2ydrh3McljSHa3vvHYnZnfmEMAZqv4k0Ov1zqmW2DVXjdje28Hdv5IQ6rXcTuFM39JbpE1hzPcdmvo9c6RnVdRtV4cbM0oGFaRrO/jdZgH43JMRrTRjQH76Pq/GWc489if/oUdT2M/eoUJxDs1edo7r5G+/AUrdMiWqe9w2iPmLfwHJtxiG50Zg8x+PAu+h8+xHU6jX23HzVOgVwMHYJW/fnBynhFJG3oU4Zcbxsn/vetjpCTqOuEUiC7kHxTR2BydaDgscZWQagUvzS66cYnSj5DJT4bpuAqVo2QigKtwRiNj392KcSFlCfdSDEWRQejIss1hRsn6h4a7Bw8/EeFpimEXFVlP6W2qdCh5PrnTDtCsitQNNE9MbE5x7FGd2F0EpRdOk/2GHsCMfx0osaJvf/1+1xNhoZAF94jiAx6amh4OFty8nEWvYbBs0BvTAUND51lWKwQRM1jPqaAaPZzGXy70y312lsmUZ/cNmmcjM7IGVDUXjdQGoZlVIL0yjKvKvltbjdwXAQ15pciEDDMGI10x3CWSyuXeqUSqntrnkVx5oR2wy4UkbUj7RwDjdeGnNd3AD3kboEy3nNulEwH0jZd5wsUw8xq4+sLiqYGOm28i8OgM40K8nSWjrJE8JQaV7VWRoioeb5e9dmC2FD7UM8Vh09MpXQHlXoz8yyLI6eCbLNxUk35JlPprYaL+l3VUeZrCQFOZEnuk5m/qqF0xg/JRjzrSN3nabJQTNvkSFhVeu18Tvy7nlXmN9LUSaOV7rZ8ns4d0wRCAyYQeCzKGQbtN7VQpws5qcTpbLaKA2DIyuuV7lr0PJBHR/jw3KkzyWTDCVnaWwZ4nU5MHx/sHNvrqZFicEgUBmAFjDqKAg1kRKkE8aUG30eNmdniJV6evsnkrPqX/+yvmGNqitoYTOLu48/x8c//MiYfPmmCVDOtBWoX5cvCQvFlESSmgO9P9UQWnbnJKd6S7mFL08NF7VC1MlF6bZx0KKaXv6eGrzaMBbkyhJ/W08XeU7SKV52Ov/dr4+RCu+TDpEg0efpvEaebt3tOL/xlmSKviaL5vvx6i0AZzjYh23SNfAYpZndOA84/zpmQoDBD1PyeKQ6YSJlOJCoaBQS8bhoFpuQKuV3E89ev8e3z53j59iTrxj75KzRBUKZWBPXCUe6qCBinVoi1DlzNpaK8lvHYNpM5GUWwyfeGZw+nmqkXk3y573FQMDVC6IpNer8jK15c9frDbpyrc6y2yzhe9pr2H0+7qPcbpahDVcMRRzoIGm4MKbBBH46UY9QfjGJIwzQlBJNsCi5WC0mpETSRSdt70+74/raD917zxceFZ4TR1tFlYqbm55bT4GfqyZtiVh0+mGtOFrmiHxi1E48axOlylaueeMVpoKH1LKtU9oMRWIuZTUq2GxsTEZp08+hB3ZSjtd/ZXQ+0icuD96Tvy7MZxWgyEwLXQW9BA5szIBpIcajloriOL58/x+ff/hCn3Toaspy1WLi4k6GVmKazImYbnS7OiNYlkZh0OkF/uViDcSF4dR3zeckCM9edg5v1xJq2jfk4ppP7mIzvZEuu4FG0SEdceyohYUxCWf+ma3BI0qj4cjIKmmLgYvGaRaYui+NBRbZsZ3Ffk64tkcYcnAihk3Ob0acynePPNV0TMOBDHR2g8iLS/QfE9MSz4u8mMklRwuSfpglUmDNgvl7HRXzxtk1vZJiQYtx0HpLVfpv8IKh9FzXCalL2tYYCmEjweWoQQDMDzS+pQKL3cqKiX7qeonE6ROt4iOH5GH1odOdTvPzbfxMvDDS+fo7quI8Be4ezU5QThlm9OLdH0b//EMP3P0V7fKdMp/0FBOCiQYl0hoedMmieEfVXlXQ+2HGz/4doHhkucK5Bb1DjxFTTyDfng853LvMkI2tAlkWtqS5pbZ6aEAUSpxW57ewb+jlQKCjSdGFnVlhBZ0GcoFzyemme9JootJTNxLCmL6Mb3Dyh0YKk0uyg7ywoFCYL0Dg8+7b4X2u4dn6dbe2tq2CfOtTa5xs6Thon6Varhih7dzQChBun4Y9MJCQgx46c5olnxsAR+l5HAZuivIP6U3QR1cEghjeCax4UQ4nlcUX1VBPOE4UCBTKoguyCOfs5zLnECVxOK3sQx1va/THiuG5H/dyMw/Ic1/oSrVMVneNV2rjYbWK/fYpWg6ZpHs3uPNrDdbSGm6gGdbQGx2iPqohBU+ZPrcGnaHf+UVwvP8Wufhf1sh27+TaOy5do7L5E+/gUnctztC8rOfGhkzD7HAp3N669SQzffYjpp0/ReXyMU68fm0YzwHVpnKC2iqaXiOHNCMBVWVouvxbe/vhs0yyD9mIi8nbA+sbNy1IXdf6icIt+x/dt2Sm0IFduzIgS4fPh/LX+tWic1DClicNtYApSdLNbdvEvJDUjFFTs59TeIcl2/Cp1QqkVZCpwa6RebbBvxWpeatL50DgdKSSv0eIcysYJlomGcbp77FgpsTzIfY9BJK6YjdgdjrFYrW6onPZsg9fp7KZuF/SV+5/7zfS8UoiX7DNHg5B5UzROPgfsDO8aTiVV6rYKClGG0WXQbTMND8FLo2rrbjMaoLMqo8cf1M2lUw2t9EKyylCBzB7mLOMzo+id0ChyB+RUh2dp+QbZgqboexjRjtPF2tOC8kiTm7TIcqcwvFNzQQ2Ang0DG9GrTPW+IU4g1Aqady5eQZxK4+TPnPvCjYIG4YnO614rOr20YrczaaJxGg40blEODI97cmL0r/K5mCtqNJr7TG7SeX5raJzuelrwap7Tvj1RTizR9czzPr3pwCXsTLMPL1j/4GRM2E0SNoi9WqU/LvuoasRuu43Pnz+rwaHO/Pjpo+9DOZzaCVCaNAZsBcjQWYjw8aJ4A+U6QZPe7OK4qWO/3SvzzveNWS28Bt0BND1Xm5MpqB2gQVmx4KluWKXBb1Qxns1Uy3J2d4aEVN/FaDqVRAbXPepbNeByu4Th4eaJINztahmLlycZRlT/51//1ZVNR5Bj9/593P38j2L26efozx7i0OyI+lHxobXb6uLQ3Kh3p3HKrv1t4ySQvASPlu5VgaW2KywIkBxm0mWjIEQ6QxWS5QukTJZKo1QWTvn32wT7Dfe+JB6XpukN8HhrnLzVs5HK5smBWPa7vzV46cAiQld63Lt79ysxLTEzoG5flxOw0jglT9SOOW6uZDual4Uza1LwqkksTmBunGSPKdTJojX+yaEJRevl6UkNFBPp424X4+FQ5hC2JScbqaGJO2jDZHTnzA9oDDe9iqeuel+NhqbRNGYOBTxKfwXvnn/KaW44jBOT6D6BlQNNq1pdLFCxOj/FcrMQXe8SdPh7WWRjbUpR6Qdm7URvNI7BeByT6VTNAaJ7248Po9PruwiHFqPzMkNRxVYpkLIzeMQQTRfH0jAXnZler9CsnsM2S2J4mg24cXITrBYtpymimpq3ZOcvBSA2tfFAm+S6c1ujthHmWbFm9NnmNJO9Ybcauzb6f9OwMf22qJGDlgZLE+QSA4PjHsYUAz8LUwTSEjmnZBQHfO16uYrPv/8Wv//h7+Ny2ESTCXjSm1TLdTsxGo/lIjZBhD4YCR0CXyEjKiqsPU0f7jCxOW1jt1nEy/N3aaVA2Eyx9FRe66lLIz6L2fTBjVNvJJqehMEnqHE40zi3p9ACyuXJuywIMbB9mQ7y58rMyQEIh6mcxaBjML26TXndKZcLrnCj2UfO2TLiJFqYpl4kuuelwGdEcYSmEtG0ClPZCPog5/9E+4eHYo3DlqR6Te4yJf0NOuZ9b5qZTStw4gFh6+rgFuKE0Q4ICfb66OXIfkJQLTG1BywUAxosnA7RPO+jB9pGEB/o3WYTX/7238Ti5Xusnp9EJRx3WtFTwQ161oxLg6SpbnRn72Lw+GN07h7j0u7F9hxRH4+xw8XNYgTpx7jMKCR++PhRGW9uYAmydLIj5ZMuGfYFTWe36JrsjldoRSpi86IUukSjl9b2BfW3XX66MMkpjqBsLlguI0+4CXReLJ7j+9M3rTn2AzlxoNQ8d4WHcja20FoMzU2fEbpt8xYaIKi1IGKFJsMZVsJ/y/nJnoM2y2/OUZoZ1wHQXSiSjI7yfbV+qoZiHB7uH2OEe2HVFl3vsHegrwTEkuFCYW46qR7DEvRzNHscdbw2Jq0g5/ww5USBLjq7RjUigcc0UlcsxC2KllU25wU00tSOmgbKn1NIHvV9rodLnFYR9fdznJaXuO4iuudmdM+N6JwPcd3NY7f5LXq9VVSdl2j2F9Ee11EN9hH9YzR612jhQNmfxbn9PlrdT9Fu/BSX40Ps18PYPp9j9/QSp/m36F1eont5ifblJRqxVeO4P15if64CFVX0ptF7+CEGj+9j/OFDVKNR7FrN2F6r2GudQoWhkKNg9H7ynQ9FzG5gbAgNht7oIgtN2NT4Qvm3s6h0wckruiFQMg8x+q2pON+7DGzfaKY8mLW2R1oidDI0UknLVkhq7nFr6Hz2lMagsByEohTEK/eEi1ezH4RypyvwW8SK1y3Hybc1wk3HbRoXh0QTkzDQwzRF4RLnPuY3jqC3IFJpQa2/Uybj6Ry1hp40ATRLpqoq56Zycc2aYghBxpnjW6yPKdlaDFcpdu3Yxj5kdssdw++iedJlmJ9ZaS7NzzOdnsYl6XcFVSw5fzKjcpaeTIxU9xRdG/OBpD+C5uDu2oNazvuqlRWHzgoZAgMgkHMaFFljMxgpjVNa0nPGc/edgBQyE0kDOc4AmmwhYDaXAJ2gWZSxRZsw84vYIBr2Z9PvuhPEqe1BR9INec03RObW1JuZwPOgfqAZ5GtL48TrEGspQ2eF3JwScMi1qxgH1mbSSflcGD4bvfQ+MKvDn23RqIomnwZZt8RdmV54QCG6Kf+eGic1TmU4Ka2dYxWs4bb2rjRX7BfYHHx+xdjDf+csKt2vf/yj9PIPj4/x8y+/SMcs0wrWaMtrTnc2DU35uVBA92hyGSI15Dx63IL2rGM9X6pxko5RqL6lCxqg9XtaFyv05UscWFf6vlA7ea9unDD/vMp1ErrDgVwrNK93dzGeTmXMBqOq0SOG5rVxarBXUsu+321i/vQtdutlVP/qf/wvrzq80L58/CWmf/6f6gJuDkZxaHTiiOtbpys6Ai/AkZzOkynwqnKgcrziTB2LpH3YOCS3JEyXxkne/2mgoNyn/LtyLeEQ0ZeX7/HKnS3NUznI7DKSYWKZ6ivTgJu+qRQ5huL9dR4gFIRAl9ibxqn8DNP9KBicKyXYPwu55CXmBeyAyP/f5ChpcOVg92TNk5oC1ZZQUv6M9y53MxN3bwtKmi06H4SbhKRt66jXSznz0UDtNmvlOkH9A8okoFci494gRjQq7WGcd1dlXDgQ0gessi4SRQH2l7WmcP2zHExANaCE8fl1hyPZL/cIFZuOo9NngVXR6FSxP+9jsZ7H4VQrjJEcnf2xFq+a5kFGDXJ/6cQQDROBofcFMkU0DOWPiSR6Hi5FN01U9rxfXo+g42xG+P6yVlUmDwceVsjO7tKhJrfAgQwnFN4L5SA3mwo+DvOCGtw45nbrUuOkYj51HQkr0ziBOHGpcoiJpiA3RRflZeooSYwWF4WjURsjUnYhE89bzcVeDVCnZNmI/47ZAFO+riliJeck1x1FgSw5ycSiEP7t9/j9D38Xx+0iGlW6OomO0dBBRUgxxebs7jEGw7GoMpcrjRPUBQ4vo6NunNaxWyO6fFIRW7QqboI8tcNUgoZpMr5XA9XvjeJyhiIFbY4prgvj0twA12sypEaIADvCT3GiTEH/G4pu0eO9RZOLPopDtux3UfbgNCcFQJQ/0SPgS9ttTaYwrCGJcOFHk5UG2sWhTXFrxKlkPmhMg05T9qI55VZx/Jr9VtzjyvlhxMXIogTNOFq1HZmgRprLgUtClA4KxraRIjlvQrVTeaHBwvlYR+O4i+75GAMubnRJ80U8/bu/jQ0GK6uF7MlHrSrwhRJSIUOfVhwbPVH0KFwZfF2gRwE4QM2liI+GkEue4bdv32Kz3cZ0No13795pb/BgRIZLehhnPKc3RRjnhEW9LGdf5vp88qItlDyKMiyF+eXJI2dV0XOZqle1WXemvKK54lyAQvf96Wt8+fyrLPzRjhhxIgOLsGEPDhiCMGx5eP8u7h4ftbdlOZ53i6h0EtNDHbM1OiiTacI4rqGhWssGmSZVSi3MXVLDUJyoWKOm/TVjOr2L+7sHZeVhFiGjnwOUnBTsa8k4bPHSbsYZk4tGJZdFhR9DIVRjR4FWSdfEWcYZzXoRFQ+kFxpjox1daLicfaIuecrOek3PCSEFMghhGMPzxRyovsRpfoz9yz7O60s0943oniq5QjbOizjuf4veYBmN7nNUUPTG+7gOLnGBy9dpRqM/iej+GNH+T6Jq/BDVeRrnbS928yp2T9s4fv8el8VTDK+L6Fzm0bwuIUoF46MdDrqNbly742jP3sXo0y/RvbuPznQa53ZbTdOOvQm6rbMXjWSxa0+zHtEsSnOT5jfcs7rPTX97Sy1VPSCRn6fgpvcnuphmMNxfEtir+cyCEtZHhiGbIVuaL9PzhTgyEYcSDNKn1+XQUQ/f3bSpLrmFtXr4UfaEXpLubAKJYUXYXZifV2ibhd4qAECNk9GuW1NWGnpR9aD1N+QopkGyrhTb2TMoZe+p+M56QXeXLLBtwFBvd9HIBtzn50XOhTRKIE4YRmgoxBkhemEOrZWrxDndk8Mp+mVftm4EcaA0EmhtEe/D9v+vdEtr0tw4lSZStEm50TmDUGiZQrgJf3bDm8vhNW8oNY6cB2rwMshXlDbOdWi/5LMNMOEgasLUSjENMvNHVHCFWDNcscOqmkMdVlA7nWlp9AsDD8ywaEx6GtzszseoDzYl0kBO2joHwYNa8n4UeJ1UZTX1WWcW6QosB2txWBN+v55V+XvJZTdNJngtoimCTifbonzGcg1E64kGG7fkdD7VsFkB5ax5O+0VdCfNCNz4ZeFrLwIGFdSbZngV6uwN5VWTd5JVv1C54joo92jbyLNnpA/Mpkoo8vmscxbZB3vmnvgHzDxonNLFjtfHOuUe1y2YMQF8FodNLdoygySap1NN7ukmNotV1BtMkjA1wq3S611GIr2eDCIYupHpBD0dJgh0VD5/ZZZlcDnDQH4qAy4QWpymYUNA22uluYrNRsxYAMvEnlxyE9wdvz+p9q7+5p/911c5jFFk/vzn0fv5L+I6mkbVG8ap1YlTsy00ikuCEDfRERFAy8rZad6+LNkknsJ60u6pixeZi1AXr6/OQ9INUHzqADS30LqWDBS7CdPNGddFV/zt3/CdC6+26CBuAbhanoUm+KeNk2B6FSBpj64DuYTruXUq1C+/NjtLlcLOtLzXqZEmaPm93tILFXDm89WbLpsWf39fAmq4NAUzsqL/KynpeXBzUOh5Uwigh9jvFKRL87SvNzqIcB3Zk7y82+v7UmAM+6PoVN2o6io6lfmfeump0aDgVMbSGgHxxZaobBpsQBHobbe6QPpoj0ZTWWQPJ8PoAfN30GTBJ93Hul7Fpl7G7lSraeI3yBNrARGqLEqxwsaR7e4h7h8fRdGjwLhoEzhnx+CUed64Tx1AwbR5E3XDMvVCRpD7ai5Jmhqoejx3oU093APJD6JxGuRkPS1PaWZTj6ZmnoY1+eaa2pWJFK5d0G8S0cAYgsZJKNWtcTJtQ7dITtlsmmIXJ2fbULQXMxXfQXwCKgrI+lHAJgeZQ/pULEL5EbSfYbvsoUQGeS5MHLE7//b5a3z+9e+jXnyLIB8LK2iJWu2EyKEwu3+I2cNjjHDBa/ZM8QIlujTjgEaBANcGGp9N7NcvcjZz42QaRbnYea5YmKNtGg3Rx42j16VxsvOYmhalcfvy4uvgIUN9KCYV1qh4wiauc07agNULGsU6sWsark400s4UuzVOOcX0AAAdnJESWW9nPIL9HXDiYZq4E92VC0J5Jc0qDgg+MYQROuUwR2l4ztayUKA05SbhgkMniFwcHV5aKJ68RwYLTN5A9wwkWSfHcHOPXT3DECIbgomqg1VZdzZKZNhCY1fHdb+Oxm4TTaZly0XEahWbz1/iCDq530T3eowehhc0xpk1QuMENe/UGUZr+qDoiMZgHAfyqhhtoU+omPSbvsPnsa1rDTHQB9CsgrhQGMgIgsZXuh20Yi1xwhVIm9EKap5y+m22gAX3FA88A+EieWabguFAcU3wOG8zPw5dExNzNIBP3z7Hl99/k8YJ6gjUUJ4zl6x/Pm54g+iDOD2+i/t3DAGGDqaVCQQuaZ7Y8u/sOWec1bcQaNP1HIdAiCHnJQ0viLRyv5KKo4KJwUWTDJupdaDdoYZm8vI4+VxC34OznTRhrD8Z59AoNwI+BquVc+1GUWJd0ExzEafQHtrIUTO9KrrESvx/hL3JjmRZtp73H7NjfeNddJlZDSWSAAWBgCDoDTTSQ2igkd5BegrNNBAgQAPycsYLCCBEjgUIEqCJJpeSquqyblU2EeFubn1vR/j+tba5Zd4iFIAjIiM9zM3O2Wfvtf71N1CDrYMFnAwtkx3BWib5iKBrXCAdXMCbgdqJ1mO91e55o8MrXOxKnaM0qC7qViudTz+p7n1V031WNcQI4qJq3Nal1zFQqs6jLp3/QBf9Y53PT7ps29ovTjrOdrq8rlTNZ2qvZ+ofX61tqpqNmuqkIxk07I3Dqbr379R7940GH79VNZ4goBFhCFseP5pKGtHMizOAmuY2birYC7HcTqMfKJHWs9qFMTWjCUq56Uh2SKG2xzS/MEdi32UNXk0acGeEPcF0puQu+uenM6/zty6R8eVpI6g+9tFxlkStkeYDKcQvhXOYJRSINeqMMkFySCd6zXQQBlCxiVaCtjHQoljN5iqD2wvlzHvuiYSuju2Z+f5gMUQMRWiy3jLNYjMJQAMaE85j6xUB3kw3CFLnzANsQgNCDRLGTNQAGAxwdhqKsUkK0xamr33TddGLRuMRsRzWgKXej3v4Sw1YNIfROAUc/YZUFxt5T6JS5+TiNKmIUXBFRIgP98x18s/B4CNNvOx8lxoZs3UyMNl7E58RipqD6wP8CroxewRnfVD3/dqAxhh1pUEX32umQ9KUuay700Fb7iVrzzVoNP98xZQMul8x/Ilz4grIx2F/nQjF1QBsTRfHBGFtVW7DFGoGdNBM4whiDhDBQAIW3bhyoknmLB6NrpERvGppeEJel7Vy5jvZcpvztpy5uWxtkOKGNocLpUHKyRiOtVAjuUcBaEcDxWoHKMNEDFmHIy5y8sQ9RH/He2Uq5b06Tc/8PDlfL2KNyv0xC4G1vT+E1GSzc+PUJS/scNYWFhXN03Ltxgl6XtSKYfNO48SzhjSkOAsDOg2HPVP4ANBYVGieuI97x4ZU1jlBH6cJ7Y1pnEbqTsZ2n6b5Zl1yffii/jzuN9rM59qs5qr+9//qP2/YoOvpVJ1vf63Wp1/rMpqq3R/ZQvQEVYk3mdaFFsFbt4LuJtBF6zlyg4vGKYoLunsaDjpkHsgIFAVJj03H+0OOiT1CdZNFkRgOGw6VS4tJj46TB1tG/Vd0N923jJ5kpxwTsNI4ZQ6GXVuSm5wbl9Gfomfy1OnNpCJK3JiaReP0FsobfWF06mF3Hf/OQrW0V+RDmu+fNpGeKFynPTnGTqSlhN+Fn2DsGwGuhfbAFBGHKEKj2/j3k2l7r9ptVtoTZAlycjh5oUFP4ZoNaZyanjoHAvTglnKQgOjWIdhGVE1G0XYTvHWoZOTjuGnZ2e2JqzikqoNzxwAAIABJREFUkHj66CaHsflgHOYQnQHCyUb7806L1Uyb/Uq749bOejROBM2CbjE27Q6GGmIs8PCkh/fvbQZhu+3UBXiKk7xP1tSeQm+5NL+UQismhmzx4XrGPXDwLqhHCdbs9Dy+ZTriqRMhaBRDRsXiYeOwMDJTNiaL3znHkyrJ4W3UKi1CQfrcOJUAz0CuOKRCaxNmEW9UvWj8w5Y50+rdHIc28BrGDKqSOUOm/YRox0UuVDIjpz4YaErYRIOmh0YKoeTzl8/6/P2ftHz5UTqjb9q7cTJHPSdOjKLvoRxN7lUTQompAAHC55Z2uNfsz2pXhK0iOmbi9OxRd7GUjoOJsTxuRgjopxr0xm5OB72RqX6EPbuR4XSnkDYocXEzzsbLteSeGHEqgdZJzbN+KHUwQdeLqQ0WrRzefH70ZYUqFjkbIKaB+hmkyLUQVO7i2IVl/9FN9+W4V6eNkQMG8mh/jt7PQtTftY4sLMvD1pqDgtb14jV3vjq02fgjXRS54xQouFEi3IXaFRbsmA/0/TM4bs++38x6w+SEz+Viv+gNGsQqW122S53mzzo9f9V5NlN7u1W12hnp0jkCcduAEA0Hah4+0C07/aBT08w+fVBncqem03fGFAGAJ9U6wB3L6Fgj4qmnY0VS4H19namNnolCHdMe3B7TZj2KkMgsCRdEJos5OcgChu3K9sFJwynNE+vXhyIHZm7F1vMBKBAaTfP/+Uc9f/3J0yeoU+xNAAambDsPBkQR+upQk4dHPdA4ccgl4BBh0pGLxlPHpMnUE/aPHQJlqJMHPzP893L+arMNfh6H+vR+GlUpmWNYO7Nf1B27602IQyBDDog+KbxQiGmcDGCxv7M3u3lq68zaJb7AAEiALkbRWfM8R0wfEkXjTN1DI0HgjGUzhT2f2brOcM+j4MZ4xFN77n37rG5NU4WJyU7t46u0ftH+ZaXjjMyJtupdSz1d1NVK5/NnqfNZly4Tp63qu45R1aY/UdOZSvVHnfUPtD/8RsfdWKflQfvZSs18pfZmrd5mod5xqfZuJh0WujS7cBPkOQKQshnEd+q9/1YNDrz9oS6ttnYAClwjml9b8cf9gU1hhN6UoihqS+MUAE0AX+wXUexHoR50twBjYossFKOY4BcmSfzPCMu1ic+ZYgqBPc8/E/NhvLYNDqKpD/Q8zgz2EtYmjWpQ65LSWTJnzAp4a4JcTBZhc5qnxET8rNUGSmOwDOwaloBvCWgPFnEW3DROWSAHWxPd20WdVvfqZhbZl0mf4tpFq5b5N0wzw1GQ858ze7VYqTntdHeHVhbr7gjRxmzExg3W3wSAg861NE7UaM7r6wGM1j7Hvc86RiP2Dsu03UTleZjvPVwOk72T9EobKgR27Z8X+Vg0eEyeYzJNYVoob5YmmCIGqBQaZ3BNPoOxrV/ocYq2htfnfDENzpPDeH/x3jmrKfrJ7srmPU0h+DkJVV/BOtgoMBOoEQBlOX+Ydtk0J50S3QzwubkLrA8bfWVz4Slm6JuCSBeTt0LrpEGIZyCmSqw/9pziNBvmGaEJLo0hf+YsNSiulullNEjRu0ONzLVYGqcSJ2GKYeiKaJxskJTfy/v11Ml09aBju5lnrwdwoBbkHIq56nXKy58xuKBx4n5ByWMK6HMhNdg8B2G0FRFFnC1uqi0Vi8bJzahD0oOxQzO9mi9tCAEJcsAeeryYosffL1+XXhfUdrwmz58bp0Hf9QbaaijpnCs2OOl3POHDGIWzn0kwkTKeIGYzR+0Jhb/D1HIyUu9uGo570FgdwQHYyZ7FYGJnIHO1nKn6X//r/6Jx8OrDo9rffKfm6ZPOuEDVPWeXiI2v2KwmNx306wzFhIBIC7IQbe1sAsAX9BiKfh5C7IsZrfX7I9XdvpFdvmieeGAD/afZYIHHARbPdYrpjLqX8M5wZ7lOlrLLLbaL13GoBd7ROMWEKDr9YpHu3IICFhWcOEd/QbmKf8LmXZqvqzg0+c4FATfKlJOqaLICIfLPvR4SGQ5Xxtn5GXwQ2GAjF+b1pwWlD3TOXOncLCI8jRHq3teY0eFqQYr4QluKXfNjg8pH08PCHaCZaQ00aN2purSsfzIHVHIegjN08MLf7p2Js14uPWliI+Z7Gblyrd5/+qTHDx/tUtJBWOqsKZohaHbkVkDXm2m5nnvaBMJVgvYYs+OSRs5EfzJ14wR6PBhP1Tg4OZBXI4YcJlDZtiuH/GH9aLMBHi6j3bbmd2FkGoAb4NjQIxOItcbXwK5bdsezM1vQCSgcofe1cRtKfjGbqR8SAl3doETYKw2Dm3HndGBP+8bL5/3aLjkDWgsNr+RJlf9mY/FBmFarPIT8v0LfCO2LmRmxCXpzi6DTEDiG6xRNCZ8dmhMTJ5pbtCE/ff8nbRbPOuLgZ2Qlmgo0TphDUGRi8X7/8KQeQvcWVDasoS/abkG20OmQkTDXbrswYuONMDxo8xkKs4xBf6TxGNdDEBls7ce+TsHl5ymOIsbgiR2CMiMjdUwUIgY7MiwUTQnTnghCDjofTTbXIXJEws7Xk+mCeiUyGuGmsTG7pPBzETRBW9cDzjhA9hCW8RYJZ9HgDMc0jrGtbRhwXEXQWEZH0IyvgO9ZNgU+0ILD6+eDKQ4HHwVKccpi3XiSc977wIUOyX1mmoGRC6LiThv9Ho6ZG503c+1nX7V/+aLTy0ytzUY9Cs0V9yFsez21pKmhloM7wKGJo1FvoCN8rv5Ig7sH1TAFqDBAjykG2x2vWyIe6jZp6TSm4TDF13p/0O/+9CdPmcgNGkwIEGZSS/EUjWyhAIXW5JcBiG+5d1f9mSfakaVTCtQy3Q9AAZ3fWsvFq16ePzvzjDMkaFbY/sNYIL+wF/luZADBZ7+bGnCZ3mNM0jfEZC0izpPO3jlrt1nHAc9zd4T2svfZtEXcu46QaOiBFAWT6Vj3Dw+hK63bpjWzbzi/Zjj2z3bQrpu04AKYHeAAy9CqndDUQNGrKk9aLkwwnf8WQbg+7SgO+TwI+L2vE+/R0cFNLQGae9UtAswrm0ZkGEdo73w2MG3aq9M5qtelqN+pOc+k4/eq9t/rtNjoPOuoWnZVbzqqjzT+6FxnUudZTX+lanhWezxQa/Rerf5Hqf6gc/NRp9Mn7TdP2swuOuHSuuBroc52qcFpq16zlY5znc4rHbTTiQ+CQQei6ncf1H/6qPP9R23G73T0ZDMnLwaK6GPCvSzCLcObMfaJpC5fjaSikSLEFTDj1GZ6R5hzWArzjLqmAIQAyDSwmI2EzwbWb1uXujKyzGTQGTs04num/ljYM01kQhn0O1P9+PucMjDZYA/1/kyRzxQ1p+fe5/m5LlavpeQNlS/2Sgv1aRwxYkqNN7QmT5NyRFVKCFPZrk1ZWLJHQcjeQ/PsYMTIeExtiuuWkjlFbYRTI9+DExlh0ICda6j8a+0uW7tmQmW7OpjmFMJ5PwnW4Rrr/04mBWegGw7AgOrypk8vEyA3UMEyMlPGU/WwWr/WW1dDjqC0hglVMobc1JYGKRyagz4b99N0ehxU7ZQXEgY01cXYswQeW2aQDVZMeSKv7ZqJdGPiwTnDoIfzjqYvDCLenukiozDondOZCKZPmlqC35jB2PGX65NVpPO4osuJBirXdkjgi3NyTuFyTcK0MtU4p0NhVhUZiOxNblzQqVpjjgviyHspjAF+GgCPKWtmxMDCSbCJz+SvmylTNk7czzAQjrUfId1BkwyDrJiumu6c2mamR6YxwgJIapynMcXcrUXjHblcxWiLgs7GXqWCSDq9AVQMxjzpTJdbNE6OY0nK5O7gtQxNz1E+9AieRG1iILALY60YTiRDzRPHllbLiNSxjox1gP4UrajNjuoAv+2OHK6MXA9+rvWkva5aaPeRttwFfQ+jFduou8YMky9qMAYX1f/x3/6XTW8M1eNO1eMHnadPOrfRIdDIpBOO0bNwxzJLv8WBSNNENsBOh/1am83SBT0UAjQFTlM2+j/WaMgbuVO3N3TRhtwKe0gcpmDUUCgyBi1p9bGpJic0pwlsPkxI3DilsMyIAhscnMTCr7/hW9oNrwyd0i7aBhDpflY4x4WKF5lUGWbrQjaaop9PpW4nVNfuKzv/t/8udAKjsOkwGJMrbvLbWD9GS2mZXh7ELDxihBrcYk9V/N7ZsILnDuUF+sli9uJwLoTRnkTt915sUKeG/aH69UT9+l7E0KN/wpWGxVWynCJQ9eiGa5kdP6gceqmXr89+Dx+/+ajJw52tnEF/KK46fUbGfXOnMYZYrF8tztvuN+ZG0+lTCLFo0dtAtxliCuEE5/fqDce6mDoWR47JPKSab1ZaLQh2nWnrpOawJ2ZjByFB3G3NF00CjlZc48xOoKlz1gN6Gg5EmysEj5gH23aop7OLSvAypiWUKjGhwgFtZPc55xPxjhL1NEUh07SN2GXODxtKudcW3SJ0vU4mw+DDifcg4ml/buqFp6uZaWShszG50JqkA06MsuN7mTZRePCM2bltu7Yd+U/f/1lr7n0G3xqZpADphAU0KCvuQw+2Nw+DCEALisz1hqIyqITL1Vdtt8uwlrZhCTtsPjx2qOtrOr1340QD4MlKf2DDCJ/lNAhQdC/hIGjtHoeg7d+DzuUC3AJeshsIPR572gOAgpij24PWE4GVXJsyKWRlvDVOAShwzbmnrPFoasJhypkOeUC7gLaBR6CbpXkN2k+iec5hyumAherhWghV1iYMV9OXDMdMDZP1NA5ORqQdrlB+TuHjo+nqd3WEk2+6X+g8vYeRO0eBXJ1UnbY6rl50Wr5oP/ui0/xVWm1sJU38dLNcRk4aexCIIdk+Lg5rp6KThs5UqWEdAVANRqa8bjY7Nx9mEmCXbkoTzRuFI5Skoaq6r0u7p8250R9++EFbipV2pcF0pOkdeV80EEFl9ZzehVuwAoJmlAHUiRpyTY2IphV90N7CPtiMBDevcQ/Yv7Yb+OjPkUO2Yj/C8S6mj9A8mPyx5jg7WCucEV3CL9+/0/3Do5/XoLiGSNnTZwqN7dZTwsjIC73TfouFLSHJS7tGPpMAv99pMp4YPCqoL01UWPYH8OI8JYcmR5ZLoW6V0HIGeSgYoedtsLDnOQaAcZxCFEIt6M8IkZnKsU6ygLxUPR2aWkdcNRuanBMZ4waFWogioBVB8HRxQFFC47RVv7dTu73W+fKTzuc/qDr/UZfVRpfXnlqLrup1T60d4uqdqvZaVW+hanBUNaxVDaZq9b9Rq/trNa1vdT590H59p/UL7nxbabFUd7tWvV6qs124aaIBu1xWOlZb7VtHHTuVqtFAvYcnTd9/1PDdJx2mHzTrP+jQ7qfFv5PT7FKJtovfqQmwZIduSMNTXOzCZCScRZmGgPxWuF4RodFua8V6wCzIk8+WOoBcLvggOsQzattwwI1+rVMt7exEG4UhI/HStAGeFVpSAKRNOEh66hwmQKaJmqaXWWauN8KNNeqEDK81UyRohhHEmpS0LD5DZxUuZjwHph+Wn1mgXE9vEozLBuRKpcimq+Sl+XSw/jvDfSnSaUbRQnGy2cKZszMsnDnL19XWk3DWsxk4mfFzndBn1pAFCz5f43Nfn3M+q0eg+dmu5kqpp7nRfd1Gx/g8zAaan8vdtuGCAYiMlaGWcZOUIeeu2vN+ZuN0nVr4oSguzYEuh740MjADpAzk0ZIAUz3DZZl7w3tjj6dxgnbH+RYGUoAiJSz5xgQkTT/MZrgWkOaT6GizmpSdpMzCAAcQSb4Ha5zTaTdA+qAgRvGNyQyxJtEYW/vN+Z77iycnONNC10PLvNmYLo1OiNfnv02phK6XWh8bOaU+i3VsHZ4B2Mh0Krl8njj5MsdkjL0lVnECHEnjYe2icefn+71guHOIc439EfCPegZWhduONLi6sqa8ZKIpK3s6zSD3hil/oerzuTjbINABdvDzeG5pmmyUwwAEU50jGU4BCDBNZZ3ERDiNSUATL40dVWcvM18nA2CZY8XvfD+mXBiNOEgbcLfhWuPAd7AGVxhDjIa29Md9j99twoGpUd4/525ikPe7//6/aZp+V5deX6fBVOfBxG5NIJMcSozaaaB8AGbQIQg13PwGxPTCOI/Az5m266UaJk9enFALuhqNwr747uGdCyWztBGnQxei+/ZDy41O9xa75wRyXTQWZfNhknA7ceL9mGuaqcvF6CCSmXmNWPdGeNw4BRoeNMI397vSOFmDlTTCMoancCnTpaJv+v/7vXx/+b3wT13sFT5u8lLfUKi3B7f8O29iOZIMn/xsmlKbRZG63230+vxVs6+fPX0CZcUmm4KVBoMsklHvTh1NpKb2pkF4HkUO9JoRI8pWNFQ48tE4sUAR6mFNvlws3UBO3PgM3ahgQ94bwg+tNZqM1Rv2dNJJ6+1Kr4sXLddLnWwKkZkZPZAGqH19jR8f1B9PNbp7NHXvOnHiM/F5Nktt5s9azl+8nsLqOESPzkdp1+ozRUrao6eNxXI2OdU22bDIla9wSwrDjchiMXGp0/UIfo1Ty6Wybufu7jHzjiZhs535PzRappQWjYcRnBjDl1DGAJwSySqi0TyIwwDkbc0Fx/2tiY6DhgMrnoGYNiGAhfqFPozmL5pLJk7kNVEMgp5//ukHvfz4g0fIRa/nLT752g7AHY5sCwqCThHKs8114LNv+PzNSYvls3Y7crdQaMRUITSucS3Ho6ment77eXYmEYgoFD6MN6DkUOsBpLABgpi5+OWapXFDZpeEkxYZUyPbS7O3eJLnw7WjhjBGAlLTGYn9JybUBdHNUOZMHA+aQaaxm/b7lslREEAaIQp3O25aeJtGLhSyDnlkqh5NgdEl6FPOywpjAd/3RBQdsllyLNx4h56Tv1vlcwWFAQOGNjkpaY3uw5v1y6e5HNU6ha7psPiq8/pV59Wr2hwuoG04UZ8bbXWIhoX3ZcvrWpd0cWubnz0wZZKDHPMJplrn/Unz2dxUTqZ39QBQgwYP0KtWvztWf3Cv7mCqqjvUoar1vNloe2m0Y6/rtD1NHk/IDQmrYu+AgBZ2iuM8KFN/kM683jhzkjuCGyFie5uzYMMOdRKtWWiPTJ04wZ1faz5/1mz2xaCb6Wh5oPs+HdE+UBzgoMekDEfPgSZo9h4fbXzDfuBgZVgRAHumUrLuuN/hKoZGEv0UTRMgE0Ga0Dl4nwRzMmUqOSnv3r03mBTU8ogigBFhQxj2kSu4h1PTJV0LL7Z+356gK7tysyOmTSa4bBT1Z6hzUr9Ta+BpY0fnqqfdpY7Gutqp1WbNhYa4Ilz0DMcfN0boQNBpd+p2Nur1yOlb6XT5Uefm95L+VpfNUs2iVntVq72pVe0I2QVV3avdP6g1aLkZqfqPqnrfqVX/Sk3zjc7H99q+DvT6p70OL1u1N0sNjlv19yt1DwvVZ1wIVzprq1Obpkk69zo6E2swmGr0+EF3n35tlsqsO9YRLR+gEMUl64LgZeoB7gmsAaivp3QltGNqPEt2V6OQA/Aaj9XGIn800qXf1xq6HbpD6xABS2I/B/E2pZ/z0QYGQTE9tgi+BLShMMw939Mu/DDeNNKlqSn2yFc6aVLKgs4UNFsDQ8UFMPfq0kQHGyGBJgNjoeFmj7H+NV1svZ5uaFKFLlV+/2WNUSZyLrhzwh2ZPEkssx4upk0g8w5YJg9sd3DuDYUmjRPgmemJeX5G4RzW487TuzoJRuNUmiYKek+cOHkL+HyjpfEkOW2pizSh1FSlqOVHsrefmLgnSOipbXEvdsgok8EMHQ0njjCBStMq66I8OeA8DIpbOTvjvkQTYDpnNraO7DAlONZVNMFcg5b2aJpSU1s0654+WIoSQHVMBKNwNEha/o49hr9Ok4ggWIQ+Pahs2TCkuUlomzOvjwbDspazmR5mAWSkjSmM6cLJfbnmkVoisHfNiIaWz4LhUjGnKrpS1qDBeWcrB8W53LtC0ysuwq7jcz1dM0bzvA87eFgtYdwBA8m6qn1IZgChqcGpq9wAolMFLIUAQT0WiebhGg2rJMHqAGPDPpyztugNOe9pSKJxCtdiZ9lRC1CHMx3EeAod1WZn/RPsI16Xn+djiXMBx+/9Qa/zuc9g7leA55H5xzkWgxVAc86eTWZeIlFZ28SrRROHeRRg89003PYeHzSYTrwv2cwHYw8y4YjD+fFf/nfNsW7bNvTY6upcD9Q45wWxOoVEEU8XARpTnkIfAEHCRGCh2QvW2M86b1ZquFAIVytGjKB6T3p699H5NPGaZF50dEEnAgrNZpPieOtPjF6Hfir4zRE4xsUoCEFJJA7kPi2D82Fz40SxA8qftqPmmibvtjRO5bV44E0V9CYZXM/iphP0lPhVGqbrX1ypeT/Pn7j9/7y/28YpftZbmKSnGH/h1xs1kCKlMXoSjSRFOJtHFNJMnZg2PX/+SbOXr9Y92dIWnYgbp7Gmg0d1mpEuR+yiT374/AAS9IjrXN017YgmCZvr/WZnrrTHxTu0MwcXb0yNRhMK3pH5z0ycJg8EiA2c5bQ/7vS6nGk2n5mmx9SDKQJfoN/wXCePj0aOB2MKS7r5CDc15/kAlxX75S/aLF/dJNCe2KUIBM8Ur57Go7ELM7itNE7OasJmGooETXsmvoM89T2y7XiCYAOBzFihGOJ7V6ZDNRoNp9E4Te40HE1NMYWeE05CxX0wmh+jRGlnDkoZcGMcSCUjwme27Ttj4lKQtbKGfNh4Uy55D2GOEdRM8n4iuZ4NPSZYQV8119bOO3utlnPNnr/ohz/+wY1UhDuCgoYtK9cFVI3nxmGhvb6vH1QMdjsK3eVi7Xu12y+9mRQwgufBUhiP5wd6eHjUe6g5/aELAzvpUYp7Y4IuRe4EXGdyRsKS2wcg1+CauRR8c8xiaOKYJgDOQBukOLCJACCf1w0NTbzXCFkMU44IY80Dymh8OAP5mUphrnWF6ZwV51bQD9h0yybuosg86H6ERGbjZFSOoov9CLphHr6F2lsapzB0YWzP1I5mFuBh7d+hxjw+PRhoMH3FkwePRHThGm/ZI5fSYaVmu1CzW6k6bNTF1pv16cJZWr8bBcWFfQ+RN0WOx5XY1vdNYUOk28EpimUI5Xax0uJ55uIJ++HWsK3d5aDVeqPzASH8SKPRvXrDO7X7YzXosdodG0osTwdtALy6XU1A23pMA48GuJi42M3JBh/saaFB5bALqkUUUiXjwxrBa4BuOIKZNpXZZqyV+euLXmaftdty2IX+lJ0R5y72Hm4hTYZDUymUaXTucWl68PNfipvIasssEWtcI+uGLybW0I9pnBAP2xYYW+f93gWA6bwGBsa2aOe1r03T+WKNA2Wm74PDFQmnxXyj0eZwtPnA/kRgMgHjTDDY72LaFo2y1GbiVMnTpl4dWXFHdaJxshEBICN2/nKmDROnVkN4bt+5T+jt2hXvd6teF0fRlSdOJ/1eF772r9JGam0btcl+3h+si2MR1b222m6a7lT13qvV+VZV6xs1zQdd9vfaz3pa/HGrw/NK1Xqu/nGj/mGh3mmp1nmh83GppnXQqX12YYFr47Hd16E1UHf8qPuPv1L347faTcY6c424K0yQWOebtU7bpZum03Z9bZzIRTEqk1EN0Xiwz4zUHY3VoXmdTtUajbVtpA0mL6xxQFy+MlzW9yOLewobABcaeU+1s6j3vo9bbHExS5p8KfoL0u862eBAhJ3G9DqK7nJel3PclvWply00bhtXlKynZK34Nbj3aG+w/v9FHp2BgtRsZqkeKG+eJ9ZWlOcqa4TSpBTnYQ+EaKKOFz//zSEMD6i/VqfVNTKF85vPGnrsoL1D54YC6wzKMp2wjosJDXS0oDKFZCHqn9LolcYpzq+YthQQuNDQS+NE0+spTRbWAYxnw5Pa+GKLHVQAmCdvEzsXvi20roAvkQtnQ4UbyYO1s0k5432E1j1MhWKiQ43A1CkphqGPuH4ug3+px/F7CyuSYBuVvC5HNoQO2TRHN20x6QqCbUxuYuJFrVBib3IQgDkBewr3J8NmS1MWXgB4AAQrxuBcSj34nJxR3DsHdmd+1tXK3JrtmKAy/fHeS1NSppTWbEVtEfhxUM15JjAfCVlIaf44K+PaUWfAqLhq0dBhmu4a2YhQCTcn9ELBsrne36TJBsARweTQ/3l+In+vH9N8LOShPAN2WOLDNJqESc7LKtYAdQYGEUtA/blrC9z8bIWek17uLecQ07iIJeH9dNw4+blLlhr3BMr26/wlIlcAoPfoiJFudLy/iXrJzCgkJTRPj5aYtGB6cA5YZ75T9cO//h8aRuKUqCcPwOH0RXcOn5NpEAe2ffwzXZsiCSzCyGlz1Hb5qq+ff9DL5x90Io/DTlA0Tm3rISbTOz09fdDdw5NanZ6d2aCW4OxzweYclD0bKBonCuUSmloWfhl3l4e3oMZF51BEguXwtgNUTpySgPr3GqegU8SWVTbIMK3IB6Kwlf5ia/P20BWkpWxqt99eNpWCcJXvvd2E/tLLlwbr6mbjjSTQEm70tXE67mwMwcTp5esXHRBHmyMdh8UIqtbgQd1mpP2aEN0o8hAZ8qD7QWjVpuXROJlHaloNxWnQIlcklR/2pshMH8hfGptShSX59GGqPraPbe5b5Dm9vD7bHhKK3pCEcjgoRmraTm7uQIeBpoXNvd1k4ISTI7TQ8vWr1q/POmxAO0EpQphugwCyhAYjPT6+t3h7MAqxr0eyrOHDPsSB240PTjiuTNWcbu1kbmgYEY7LYcAkabMh9+WiThda29hmGkxGWbfXYM20zQ+6XfC1jap1oNpEEKsbp6RmRE5LSauPJv5ayF/DdoMP7w22FP5+ztK8IoXHRsJM0UjWQIbrsgZolqAz/unf/V6b5dwNbuSogZJHIrcnspmT5GmnBdqs+5abiBVZXdZGnf3vjfz6kGmHLqbuOBj08fHJzVOnDk1TNE7sxcHdBykn58C2nXZ+iklN0MRoKKGzYXMbGpLhAB3NyACNDQFsbQtaFgYXuhiJAAAgAElEQVQqWOHS5IW+JlgcnoAnalz0H2FJHZ+xFBp8LooW24KniQv7AX9H81Qyn7hHvBcKiGhkM6ww7e/RGURGl4+35IYDSgQIw4ESxiqRku4m6nDwmrt/fNBoOg77X/ZNBL/rtQ6LVx1Xr26Y2qetOjhEnnZqky+Ebgv0+ALvvKPdP/mtmxWaTByAAJqIYrMjUN1Vr+6qC+LGpANqxXKtw3yh7Xyu6nhUv9dRe1Rr38RzsVtDKuPwG6nGLa5PdsXEbmjNYKDF8aTn5crN2fj+zj83RLwhJIduQyNunQeNUwY6hqPRLrJNykGVurQAbmOabmtw5z5ROOy1mL/o5SUaJ6jZXGfuJdd8D3J+inyamNK3Vff6GZR958O3KFWvNJfMfkHTxLOB3mm9WtgeF8Gw3dVSJB0GJIGgInRmjb979y7E9B32JTS4p6D22Bkw7NnRxmEGgZ6JJpPn4HgG2OKzxTSVf88a6ANccN0ChrS+ifkIRdP+wplbu9CpWlCH2Itbfi+9dlc1nmpV1+uBxqluHdWtmTrB8V/r0nzRQb/TUf+PLqdntaCM0vQSls4+QFHhZmOodu9e7d4Htbqf1Gp/UlW91+Vyr+YwkhYdHX7ca//5VYfXL2pvF+ruFupftmqfcR9ch5Me1HkokX2mlH1tz3R5Iw0f3mvw8ZPa7x5UdXnP0oXrv5prt3jVebtUBSi237pewK0Suh5U80KXicKTZ3ugejBSPRyqQxj6aKIdOieCo9W6nhlimsf+MByqRXOPFCLkQbqYIpxATGSOuMl3HZGgpfdjMvS8b0QWD+e+DWdw8kSzZqAypxXFJjzd+IoWqOzx4aibExu/iTgLAPtM/bOjX6Df7Pd2S/0Fuf/NoY93mvowNyQ/N58qdYGpcTwd1DhRnEXIcobzIbRfrF7SAptiOva5yPs5BUUxdb5Fb+LpxE3jxHrnGcdlsDROhmszjNgapzz87KpsKUE5d3BQjlqK59amGskRDNAp6Wve3Msem7qY1CgGDY+9jjOQhiKo2BFx83PJQ5nemPGXe71NhwrLx4ZPmAiUDLBgiNhSvYChdn1ODVBw1UNzb9vwoNFj2sT+G9BdgHI2CktGhWna1iulxCMqgxgEpIlaeMvENS2U8cJG8vnv7L1o+KI6DaaStV00F2lIYQv3pFsG4Ao1PLTe3OtgK6R2rliX5zTNQGxqs9w45b0xLRVTH95rMjQ4B31Wop1OZ+nYy0+2a7/WGqUxTjv9uMdsRwd9/fLF9QaUw6enJ58TBpFhL9RkK0ZmFO/DK8W6PUxSTmY/rV6Xmn19NgWVzFIaMNvSA7Dx3tMh0msrtU+mxrP22MtNOyQ3cKbPP/2oxeI1jLvyPjOtJqJB/a73FZqn0d2dpk9Pmjzcqx70jFCwDkwr/8O/+R+bPUFfCIybdqBdoM3oChx1G+noPOq211SjHoi7syKgnBBQNdfXH7/X8w9/1mkB5WTrDQzRnK0T+0PnYkDXI+DTqBJ6i9HYzRNIVYQHcgEjPK0gLb5h0B9w1EuEoYjbWFTF6a5MoLwYc+KUg9dY1Zk+fl3Q+UAVlOSKZrtxyomVcxvepkO3DU6ZHLz9+yJY+znlrvybfx8lL250Kb2Tq5voTqHqRfBcOBGZ9oL5Ro6Aw9p3b7eoOdz97cb0EITtXAc0FePunerzQOvZRmuj4iH2MxLOTAc9k216o/CjSoWC5bTqC/qXpV2Cxhg73E3VYxG1K9s20jj1RgTlhbXsZrfWbDFzIxQ6G5C2QFEQtT9+eO+F2QExbne86Hng0Tys0TTxtZrpAFIJ1QPBLgcvUwAKp8m9nt5/4wIKwSRrw6PpVmgsFsuls2B4sHnQeXiYvMXk4+gGhIcfQwuu/Y7PDI0JqlOnb80OVtuBKJZJZKyk0mCbOodo3lkRReMUfHejTtesj0B2rpt1/n830260Um8XyX/egMO1KHJ1QoxcEM+wNDd1IymzNCeb1UKff/ij5q/PWqfOqZihsEbc1LCZm86KNjEPebXMtea+hx14BsUlTzwmSbjhDTUeTTSd3pnux95QJgKeyhpBg7J71n5Pw0qxEJuu32fSKHgtJjEUqDZJ8ARs4AMopomwsSJDw9NM6Jhoj6xvQkAaTZqF/Glr7OPLIt/QD5WIARoZ89vTyMFFhhHCsHstlF5rryhsM2HdhRBFGJsxOifQL1vcp5tm0kJ8o/JA4M/BSQ8HImiwXO+HxweN76d+Bpg4MIU/LjCBeNF5OVNrv1J93qpu9qY1QdPiWcTymulavz/R7j/5jzLDaGqwCeQW2osl2VVY4bagFVIsbbY6L5e6gKQtFqoOB/UAN0YEkIZt+na989QJTA9tIa6pLlCn99a4rtXST/OFdkxgseKe3kVWCAe0Udu4VgU5L+AVB6e1XrY7Lg5iyVBIWlAUXFGw4ozJ4bNazfUKyJITJ54H1inX/c1ZKrRsUPXIeusPx+bJsz7yNpiSyOub9mWUlEnT2vl2TGVBF9kX3Swxgab5Iz+p3/fEnbUInfWePYVpOmCO8z9ObggNjqS+C7hgWzHgaUzVC5AN+gb0cJ5RCqeORr2Bhv2eBqxj3p2pyEEl3MDX59+08b/jWT9DwHCjOySDrjdSr91Tp9WzfTkqs27rpF7noE69z8bpq/bN77Vr/q2a5ie1LivVzVZttE3WkrH14KL5oFb9UXX3O7XrT2pV76XqXs1loOpYq8Ok6mWnzY9ftPn6WZfFq+rNSv3mqK6BunDqRNtxbncdU3Ku+9qd23ZsrPtjdR4e1Hm8t7FDF8ouk775TLvVXNrjkAXdxm2i3S1ZwaYtgTLbVIaVD7Wxa2BVOPAOhmoNRgLeYz3iQtgbTVR1B7rw/4magA47HuvIpCm7H6YuFF2xy6XDWzmE04Sp0O4MuHgvCUqfwTCmLKznnHgUilmpOcL9L4OzC40vflTQBbOYNlUvG6cAaCIQmbdl05+MIAl9c/zz0jz5pKGmTD2T6bIlfsUU74jQ8IyA1ymNE4UnjYADyU+av3yOycsZYLBr22U7t2XjBBACBddBKqarlbzNoHsx6SnvNRqnN9ZNBOFibhV/Z81R0vdKE8DvYDpQV01Fjy7hTWOeZhNunFIvZZAlG6fI5ouYGseFJ/vHJlIZIWJqWDGW8jWJxtT0stSlecpizSTPw1szYuDS9IVgLBTgO5xbc8p2jR8JvdMe4LowjZKeV+h6YfYQNDJPm1zPe0UkZT2mmCn+uGp1fd5H653NUUzVbl2cY32E3MTmJmlw4b9PSmGArpGbF6YGCKRTkmImStCO3UzmmVhYmFFOUiMlM4AzmWcgG7ViphGZUvm9TMCYLud7j3wqt3U2NykmH9Rkf/zbf2fjBsCp3/z2t95nqempIS9tzPOCufP3GyfMws4OwH3+/MXn6wS2ClReApG3O+/TLQcWR20QGmcA8mAUQP3DbXX28mIjIhonzgcAfdcMaa4Bzbfqd0wXZsqEHn/69Gh5SWfQM8iFRANTvOrf/uv/qTm4eekY3epksUizZLtV+LrmERdu5EV9GiduEC9wAF1aaPb5J73+9INOZD9gl50FuHNN7Aoy0YgDutu3oLk3vdMAJ7/RRJdeV8d27caJDTqsFYO36qIvrYvLCPaWbxyZDyEqLrQ3owBFkG7IM8PYSmCen4HsxP2zbrJ5clEWlIqO/brvXm3L3zaQ8jPfJkSxUG/H+wVxLahNaaLKw/Dvb5zCXykoX0G/Co0AVyqQjFNmoqB1onmiWJCDEuOgrp0RMlLr0NFqtjEHlIKZg57XPmfuA01ToBtBf6KQGI9GvgeEZiJWZGO1RbRhrkrju4mpej2mSgNyV9o6nKEFLbXbb12MM3UCWWSqwLV8+PBkwV2r2zcFyBPGC5aWUGpm2q/nOmwW2m/mOqRTnAtcdDGjscNzH99/p9EEowIePhKpY8TN5ISmicKZ9UPDFNzbSPe2YNy5M7g0xqQEZJvGic6vU5NfQXE/0fEYU5WYvoSzmDecnN5Yj5O2mnalsZYjELISnHg9CVNEWiyTS+PExo4WDDMEb+5QytwgB/2hhLyGjXpxrIumns3Jk7ot7mRfNXv5YgE84sdoVrLJzolY0KtiU4z3CXJCsxPuTz4o8pCgsQQRYirkZPbhOMTy3ZgAcTBFY4KpSExcPLo/hKV0ae7ZhONwDc4xdCiK3rA27/vaerLN+0kB/nAUmh3rdtLRrNQFkVKfAYZFt4ZjGY5rBOxlqLPdc+xMFFMv0/mMeEYxXwJz+ew+N7M5ZX2aDrHbm6YAIhcJ6YjKczpdCp7UNUXuVFxHNvUXQkMvF90/3Gv8iF6GfJ5GFcLU11ftZ8+6LGbqHNZqn3fScYWBuosDDrX9ETZ/rcndk47/9J+akse6r9H01F1d0HqwHlgBNMGHg2quMU4/m7Wq7VLHxatOq6Wq0x4ATb2OfXx1YIqDiPzUaId1MYcMlFmmLI/vdOoN9XWztWFEb3Rn10vrq/jsHMCpy7MW7CZHz4WTn+NiHZ2HfgrEg4NfTHDYb6He4nRHwDaTIIINgx6CJpFrwb7E+omiKD6vdU4wFhxoHfcjkP4oKmzWgQV5UvS2a7I/4L0v3tzSPGHsmebLepyMx97nHGGAkQ77W+aV2LqWxskIcKCax+aiVXPRsjmHaQETIZpYR9PL5gVMAsf9gUY4ewLqFOrRmQnVPvZT5C8YtbhyIUKADJmO84SG/ZG67EX1IJzkaJzaF/W6gEG2olCjFx30h2ic9INamqndXqquNkF1Qk3X3OnSfFSr9SvV7V+r1fqgSlOJhqpp2ayht9+os3zV7vNnrb886zRbqVpt1btU6mLPzzo5UgdAUeyoBdjR6QdDxLB4R01vqGbAZKunGrDmsNNhtdR5t7GFfhfrfWjXFRbFPMPR2Fhw7ffqU0ftJmQBzvUDNOn2XH8cqKlwRcVcioYZ8x4a+3fv1X2816nX1cGNk9Q6BNPiSl1iZ8sMqILux16atKoMIM35QWSN8b4MgL1lN7K+ommK6XcU2kF/8nme5ilek6Z3B3BZwIXinlZep+yLf4mlEj1YnDculjPI17VGgrll4uQ3lBEKNE2m7TmY/aT18+eruVFQTZlCMJjKDC27JadduCcT6IVDB1bo6IUxUGoXM2WKEde1sXnTgZVYmqJziv0VS/qgtsWZmNMY76ExcSp0sdDZlJzDcJV1Vh8ayKQFxgQ6qNkxFEqqWToUs294/8974H3hwMS2b91kGNyEyY1f52YKU7rYEtJe2CCu0VqVraxt1nMNH87q0Mdnut+mLbs/k2UZodsyoEhTl1ORAkJdKZvXYPFonIoe/mdSjzLl8hAjtHQOks2p2VWn1glDmwhaz3MPkCLdaDnXbLIUniH+JtdISXG0QRTrpEzkMjYnpsPZAENV5zP97P4BgsTrFaASE6vf//73+vGHH60h/Yf/6B/q3fv3sffeTXUmhuKmcbL2iltr10jMIRq7RNI4reYLA1MAXvwMmFPQqSvYFUx1HTgf5wM1D1R2gDDO9NnzVy0WyBuezYjp9wH5IMhttaGOOmw8dYKmN5xONZhO3TSNnx7UHQ6CHUCeGAY3f/O//LPm0O07fwJhZy9Hk2xeB+gYFLfcoORG0oUicK0RtVIoQcvZrLR8ftbyy2edXl+k1UKXHYdhcBZ544gUSbDHPatFUfb4pPGHj+rdP0rYZdbw7Jk6vSV1c/2LtomNh0VS0pNvtU/8uegaXJT+rHFyv5/iziIcjwHCVeOUdBDQdCOXKforuENpbEoDdNsI3TZO5cG+RS+i6C/Cw3jIbvnA166sPH8JO10bMSZCGTIcjlQx/g+HtsgrQVeCKQTThxVF0x7nkaBDsJH2qr6qXVv71cFmADRJZzg/LLztXovXhY77k4YZFssDxXSAYsImBQ4QxFiCVPRGm/3WgsC7dw+6s4BuqMFkYG3KJSlf6GYYrzNmLxQdB7OOBw4dAz3fkh7u1HI2OhDxufbrmRsnJk4g0SC0/MIkgKamM5zo8cN3GoxiAtIfDoMCYdtYxH/QsciPunhkbnMQBzW/CZFxpqsIlLTzDqgqDTo2pmiAonkCoYJ68xbaHDeIdUgTQAK1Kaw5YaIwj0MhMZeCphWaV470C3XAmwqF1An3qxK2GPRBGqjQNgVKGXTNQu9I+ljClCD3+/3SQntE8KEjCTdDu9tZUxJoTjROKZjN8FlT2uBVY39tgCIsqBHlc30RzzPNicYxLECZENEsecKy3vjPXF+noiet0NRZf5bIc4hp0yScDkEzsWtORNX0Dovv0znT9tDFVS9Q0ZzlXRPDEYknz8GvDzWKosw/1zSZsHV1DpyDUjOrIgt+/j8aLz9LqVnjPVgnt92aWw2Sy6HtiXdOWgptLzj6kSNh/Q7GBPuDnp+f/e/RN40e79QbdNWjvkTnMZtp//xFl/mL6sNa9QlK8zJCTaGBtWttzy01dc+Zad1/8p8GioahBzSTLCbhdXlPdnAgk/+Dmu1Krf1a9WGjE0Y9r8+6rBfqnQ+asGa51klBpolZbvbasM5GE7Wnd+q//6TW5F7Li7RtMGIYq+4OI2OtWPTmoVusxt+AAoC1QEOvf5dZdoGSBv20BDFC59wfoMgyUabAZDoZ2s3ClXeIKQdnmoK45kL7ZROV0PxFwRonua8/VrN7JudB0+MLi1r0TeyT1kpQHHYimBFQYDqZaIoNeWpQwiAIQ6ezmyZovw5gvjZOjZbZOB2dHdVSv91Vv2KyFEG2g7qnYbenETo0gD2L4QFs4tl1Y3+wCW5Qg/JABngCVLCrZx25aUxPoDF260r9XqNODWi2U6OZTtXf6aD/V031Z6n6orp+Vau9ygBStIjvdLn8Rq3qt2pXv1alBzWXbuxTzUGty1Ld4xfVmz/r9Iod/lrHl52a+Tly/44dnbYtNSeme+x3BEiD7IbdcYgkoC52ta9A8+uYrOFaha335eBGirrCeWTMStkfoFajTwJ4yrgHmo22NcnpZMZ9bndMg8Q+v6q7tnBn6oXOqnP/qNGnT+q9e9J50NfeBWKl2hO6WI8UdIYb0QqlBqTso6noMLDYTX2GozzYPwGFO+zznAdhjFWA2QC9ouA2A+bG1tz05pxeFbfVXz4T5bVKE1aK41sGy1XHdIVHSxxDULBLPcHeVEyPTIfOxsmOn+ircOl0kxONYCmkKbTjeYxnm4mywSNbkHOP47O5+SkueMmMKTXTrfnFrRlEmToV7Xlco4x6SA2kz/NsdF0jmrEVn8WOdAZBghUTdV5MbUrNZ2puocJnNIAbh8zztOuyz8HQCsFE2W6w/Id9EnblV7o9gFWCPp543FC2C9vD9V6uqfV+d53qeK9KEKm8Txs3uIZOA6jcB8MkibxTpjQRQ+Og3dTney/7ReNUwPdyrX1NM+uy1JD+bADF1O5XvW5MTk3XS6ZYWJbH81fOs6Jr+vuNUwa9p4twofH5/aV+MKailSezJTLFGqdsqq709stFq9VK33//vf70d3/yiv7Nb36j7777zvsvIeRkHfLMxROcbnz8J8AZoMC5se7+9flFi5eZ7yngFGe6qYW8Txx50dJTv6CDzHsWOiuMnk6eOm1WK81nMxtC9NA0NWfnTS5WCy12KzEyH05gxFFrcoY/6I7swLupnfdonDxN/Jt/9VfNAQSJsXWrMr2Dog1EiYOB7Y52w5Q9LhydGhoENkh0TGQKUUC9zrR5edYRg4JXTCIIVD1aNcWbjyyDjqcMhDOOnt5p8ukbDd+9U2sy0anb04GgMmur3sbWJRmYRVOsam/1TWXiVBonb0AUNelakoPSn4XNZTzSW66CG6cQuYdmozQ3qeu6MYH4ZfNUpl+/bJrK5nbbOJXN8fbf3E6fSlP1hu6EaxC1QdmQykMUeUGZPg6v/XzUbhPW5NDeaKawJqf466qnzrGr0+7sRgnKDpOWy7Gxc95itvADcTe992SB9+SHy5zocCCjkCYDAcTkFQpG3dL9u0dNnu40vp9odD+xnSx8aFMtG1BUiv8oZu2Gw58Jd8QdrGppjZMfrksuKBB0r7RZPmu/Xui0W+mE2UDSZLg/DpWs+7p//yv1R1MX9jizFRF6XMvGGyUHSQ/UJRunCKc7RwbSdu2mzO475oBRsKDFQrDIA8mGBmoRDRlNlEXwGahH8R9hoVHQW4z5s8Ypueku/IJzGy6NWORG9gDXyJkC6Fugc6VwmOvrxqkE0yXtrxSkpdH2yNy5VHudTjQvmDvgXpMWovvIVrOzWNEcJeoFUueDp2ivKI5xyLOoncYmrMa5viDgplyYkx2FDQ3JcrnScrn0pghNK3SnTVhg29ChuFhCkei6AWO8HprEGKXH9CcaQjdKTJlo0hBp0yhD6+0PbFnu59Ibc+Y3ZB4L95nXxCKV91k0Bdwr9EwgZ0UYXigGhVZiMSloVabNW9/gKeTOaJd1kjSUpnzGdbnaARuciQmLf2ZSf9EJshG3yER6CMdJwKgarQyN05fPOr5+UWuzUPtMfABuiBRqHTV1V4eKbKaR7j98q/t//J9F0+hQ1dqsgAbUuA7hL5pCqE/NESH+XPVxo85pY5e+9eyraVfdzUoTcj8ArDxNhisvzTcbLRGSA5ZgVf/hk+r7d9q1OjoSR9Edqml3bRXfcFhYoB20uZgwlRT5cJ7yPlem+AWRTvdCg1EeGAXtlEOc3CaapuIWGVlVwaMPuk1QRbwXpyYgAP84nIvZjyelVerXHHK78RdNE5MnArQBFEzdNcW268nIKCdNrPEp9FGuv1kO6WqVYmNc+CgOjIR74tRopUZrT0wgPRLU2NOw3VO/1fHvIzRO0FxrLJjDaQo2IRMlT9NAnXcx+UtOlq8xYBTAIpTktidr6Lj4Fp4hqdcDiOI0PqjRQk31gy6tv1VT/UmNflJVz1S1l9nETtXokyr9h2rpH6ilb6VmnCjyRk2zVKv5ovryd2of/6Bm/aLz/KjT7KTza6PWuqtm3dNxjfHISG1hxgHdF11FmODWZJER4lv1tNdAxzNrMc4ipmxmpaSrrQcEXEMmH4OBOqORfwegxT4cdkGzW/s6ecqYIA00dTBa9uVzQ/5VVxfoN9MHDT5+VPf9O12GQ+3dACAhiDMzImAutkvmz8GYiUmQjWgS0IKK20vjAii6GAYRI0AR6vB0U0JzPRbDCT8DsQ4LUBOToIi9sM4GN0WDsIXSlk6lWRw7TLqE+d6YRZU6wsBpNk7+LPks3ZpQRGMTNENrMd00xkiM12+vwxzC9Cv2KsctMHHKgOAERcw0cFhx0M9vp1oO7s2zq9Q+5XqEqUeeVWb+xOe1u2wxcABwzQiKovONcyT1ZxkWW1zZon5LgBhQL4NjaVLCriEaEu9BaUnus8k629Ai8T23dGwAkN16p3ZDowMIxmQiaInldcr3l2apBBKXxtb3mmkz9YpNAqAlh5NpMR27hhtnvehGBzaJ0ZHYo9w4McFOrXU590tNSLNYasZSLzqf8HTKOiPOTTcxl4up9kgpAJagvwEIFUdE1nA0TuHQ68lQOxxrS4SPW8KkR7KGbJ7Bz/O0KWiB3m+tfYpm1LTWXLOenEIdvTpAv0V4uNbxfl5pMZ+7eaLJ+/D+gz5+wGiq7zXJQ880x/fa02cP4e2wR/3Kuj5s9p420Tyhc8J4xw0wgwWelWHPER00jHY0TeZYqNHQTAVwDitk8TqLvD/rTamb19rsNjoAJvUADfsRf9DvaXh/r8dPn0zZg66HjCAap7/+582h7rErq9Nl1JhIBGgQhQj2iCAYGTLqDAZQZFKPWfRsRLuNtvOFNq+BqNI8nddoVI4R+pcKEY8y4dWC7BMw9fCo4YcP6j096djr2dmJwgCkCVSUG/pGV4oC3BShFFzeTnZuR+AeCZuWF6J0UwMy78Hoe/JPowHLjdoPXfjzX23AvckF/ar88s3NEaw36JsR/i2lsGwo5SEv31smVKU54mEqr3f7M2430MgLDKpAcXjz5mNqFedUhhFjVb1ZWXRNDhJ/zwLrVz1N6qkOm5Mtx7Erfn2Z67hFxxEUE0Jgp5M7L8ZA4o8OK8NSmI0BOhsNxOPTOy03K7XJcJqMSXXU3dO9htOROoOuqXpQttiYGIWyyDwldMhpJN0xZWp3e1psNvr8/NWUvvG456TzzfJF6wUPB81cOrP5JkE16KvdG6kzejBVD6Ehmpk36k60yTQPbFQRNErrjh3ym/bBOUib1ZVugRyRwpxCBX0TBhH8meKdNwxCjIkE19+2ockf5pApP9uZMomOe6NJSljhznMNuXeBinGYIDzfqsFNqxtWx7EfxiQwmmg2oSgWC/pU+PVM2VhLx9NOl4YsoaDm0cRY50EDtdsEdTG/cM2L6VMUvRwyoK0sou5g5MaUz8ekcYSGgLwGchZs8RyT00gK3zozYbHAmYaJYDSHPEzFVjWauhDA8npopLxRJs2Fjdbi0h3yb4Txgb5F/AHXOCaMmEmgPWPK4IrNBQu89wyytIC78vg+3uvBDR/3arNe+7Dy5I7ry/OD81Q2gNxXDEW43DS/0LfsmsZeYUv/ED/TCJawRGc7ZVNoSl8e7hzXHFBs/EbCyN0a90xh7WEpfzhJy6VOs2cdXr7o8PpVp81cuux8uFBQ7qFFd7BDfefGafrpPzYijItbmOi0dWD6yH5m2jDTPIYHG7VPG3XOO7UPSx2WL9q8ftF58arBZqvuFoALN9RYrxxPq91Ra6aig6GGHz5p9OkbtaZP2lVk4fTU1H0XqocsuJwHYmpLCTiNkPErpSTDG3+5l7E24KBHSnx5jdTqoXHxV6xJnt6wmM5pUh6kUSDxXLNu091LFCLY+jINilDd9XppsMBZZ/udrcgNkiSQ4vULIIF5x/297kiIxzadyUIyGnZbJrhhIIKu05rP/NyevkOPbVc+q6A29QmCZjqktjqXlgY0T7hGQqskaJv1T6OWblI2u8EoZHdSsw/qVQc+ZafWCiRr1fMAACAASURBVAv1S6P+3Z01nJfMY0GW0Woj8Of5CjMJspVa1Re12j/o0vxJF/2kS/Wii1ahh2nu1ehbtat/pKr5lSp9YDYmXWhYn3U+f5b0vdrV79Su/qDqOFOzuqhZSJfXls7zWqfXji6bvlrHqarzUK1Lz8UnMxcgTtukO4x5pIOG2tMzZdg0NYIBGk8rMTW5qA118e5evbt71eOJ2mic667Wu43Wyy86r59tlOJJL4sAEOlwssskZinnC9dqrGow1qHT04nm6/FJ3SfAV16rE4YiJdqE/SD1C6w/fhWaLusUIw72v6IVKqYCNBYwZACPCsDzs3M7aXrsZaZWZ/i6tZKlkcn1DIWXvciGRMmMCSAqAMnb+uANMI0mywHsudfYmCu+4focuvFKCpUNBdCnJoWVc6DerHOaElNfhz4A0F1zCKOhdDvClMnOa5H/c504xUzr+j5jshsF9O37v33vpV5yQZ7XCibFtSby8120uqHddbBxaQRTpmGten7uoqW6ncy9ZewlzyOO/9QVBfhuFor3cnKvWFeApKGXB8Cxbr9Mr6IYTCJD1HnWSOe9K00118rMCuuE4vpcD+0rnTC/50bAFtfupB31qyn/wb5wU2ZmT9EGv8WaFDCQjc9NnIvZ8AHg/XN+8sW9Zc1aOwSIWPba1FPb5CepnkVvd21UruG36DSDrhf65KB+GuA8HA0Isp7Hw5GpcuyNZfJ6FerdMKp8v9OjwFEdODkXdkgG/xZnzKCjhibaZhSFTMCfc+rEfvry0xctZq8+79kjrGOmdh/21eqH66lXA/4KNG5mtQTtj8+1fH01C4HoHgLYiaXwe+wCypzU1I0NZ2qkCeOxhg/3mrx7Z+peu49OkGvbqPq//+W/aA5k1jD+7CEKBBkEgYZ2BVJYedNzkFkG19klioIfsX3EMeuwWeu4WprDv//6RXsoY+u1hdFgBYzhyRXipp45dNC5TKbqPj2q//6D2tOpp04NTloUQVkgUUyx6ZTNpjROtxzQMj4u6I4fNqMQUfjE2i10PQ6r2ERLlx9ddyDhZeoUBQIvU5SfpZj9eeNUFj2/X73405rTU4MUlkch/IbClw2gjOwLmlOap2vjVNxO0tmtmGCU0bDXiQ0j9jofds4+Wsyf3ThRQETOQ62+BsJ+CJvx5Xyl1+dXT6BaFwr+SiPCX7t9PwxMEqC8EWzLZ4hNvtIos3e2x71GdxN1JwOjc+OnqaaPd+oOe859gAMKSg/C6+yhNKrgPhwoalg33Z43kPlq6YnLoA8PdaXt6kVrAkHXNE4ElRWzBMbPfYkQTzJEMBu5f/Akg/VR3NZ8z+wu1xiNB6487glOW7uIghLI4c5rR5EH6hQ0MVz1yHMaoumhkUgjBPjR5kun5s4FGMGGdiUK1KqgpP5/SRWDMsgGxLXwAVlMPzyBouk56hLq76s2KqxGgwYWa6Nkf4UTHqvRBgke8ZPaTQj1Xi03TiWRHcQOhCgyn2w/vwm3wWsuFveojfaICQ8uPAOj3FzLYmFOw2FKoV8nbLcpSGlI2ERtLMFnKAYQmevE5IoNMmxPuU7dCBbNOAG+vxw6ga6VxidyU2ic0DfRNJm2ZE1L6B+YDnqzzsaJf28NUwZMcvhwgHD92KhpbErjA2rmAiMLENa6XaN4dnthXXo9REu4YqFiJqIWobiBjjnrwiY4OaG2I2HtYrw96GrfuaipCbuVOphNrDdqFgud5i86Lmc675Y6H7e+/xcskKtarf5Yg/t3Gj9+UHfy29AysV4MZLV1Mr0mNHE0Tu3mpPqyV33exbRp9aLt7LMbJ4wietudOvuwKQ4maeTn4VR2gtZw/6C7X/9Gw/efpPGdnd5OoPpEU+C0yr7vaVEUQbf7WNmjvLZzKl725bKPlWfBtv02mUgxvNd4MbyJ8i2mh2+NU0yQs1Hj/UJvK5laiRaeGu4nesStNX5op5zhRFOFg+J+m9b4gRJzrgHaTCZjRzWgjaOQYg1BtVyv1wYEvK9zkOdaYZ3smGixLih2bDDR8WSp1+qoi1uhak27A437Q502ezvbMc0Y05yRu5UmNqavM3A4ZEwBQEy3o53DIBEoD2whTjGA21OEQiNMZvoJz56zjTiJmerWVzX6bJe9pvWqi7Bcx0b6TtI3UvNbqfmkqnkI5JV5WfNFan5U1fqzqvp3Uvt3qk4zadeoWleqli2d5m03TudVX6flQNoP1Tr11Wm6woeuBWDBZIn9verqqL4N3awptGNX6FdYu1xz9HnomsfvP2rw+F6t8URndK7tjnang/abZx0W3xtMIFKDyRUGJ9QWXTKtiEjB5bM7lLpD7dsd7aEy3j2ofnxQ9/7eeukGal2JdfBUH5Q/wi7LSV7OXJplax+zcHwDJ0+eOFHYlilKaQyuzUsWZCWYO0xmMifKe2+cL5G/GPsCewV7Mf9tunLqswvYcG1Wrnqp4mCXZ6DfxNtZcW1csvAuUxcX2+x7jqgI7WzoWF3Vhy4Lmn9qjIu5gBvObJzKe7LTWU7Ty9nmKVvqvW4bmdsmsDAkTK1FF5ta1zgHg30RJkdpopBZQjYYyOmDi+j8dduMvQGLCcAkzc3fk2BL+f5gNWBOctFpe3TjxLnGr3Bz5XyOus/NC3lF2QCHJX1odO2oScPLw+tmMA0WDKrkfUn7csCEq74pNUHlfdiOnDPLlP8AbHiBa0Nqo6Wc4pkdEGCoQcl8n6w1aPFFa7Zjv2MiVdeRl4nBUjJYTMcs+VsJXhmgxHa/CAuKIYfzT+PeQqE0o8I5VaF/IhuQ9QwLBVDVGuGi97t1OUzNdFlDNMWAV56CMuFl4lcMl7hlnoSmGQfvySPicIrkvvE7emMCcWmaNgvo7ZWBKfZs069pmqhXYf6kDgx32mLdzucB8EW7vNtstJi/6uX5i9brVdCoiUoctN0D0Tg5MgcAyxqnp8hzAsSF3ufG6a//RXOCO8wC7xIiB8SaoYvZPNnViivkEV34q2M3juCTZHB4zWx0hN3hHLV9/qrty7O2cGzp6E5HdaBOpfvVGX5Gt6sThQp0oI+fNPjwwZspjRPIUYuN0i4lOGyFZ3+h6r25rQTF6XZ068bCO3gI6IN+kbhKaWOvW+gbJS9EyMXuOPOcnB/z5nrHQ/7LiVMptPg9aEhvQkneV2n6ftk4lY24FJ3lv3+JQBUdR6AnsQkUtCoWpnXbbpwOu7UbpyVZSMtXHfc7N1XVUaovXfVwaVJb+81Br1/n2q24fzBdWpqOp+aG2h1st8uiIazhA5Nq6bg7GbEmL+Ph4zt1xwNnxEDTw/ShZsLkUzNQHzv/5eg+1YfWGmAt3iL1ulNbFAiFhYJgs5lrPvus1etXbdZzfyaLDE0PQRSPcBjNx0jj6YMe0MmNx6bYvdlUV8GNdlbI2Xovgi9x16JxwoEQxjv6KzQfbkzQ1vSGGo/RTd1rkFMnmmkHwJlOFihguV9souirDCiknarvfxoUsMGAXkcQdDSRZTMrB0JQYsl/CUMHoyi2Yw5xb2yg0NYiqLDkGfnnOBgWBJXmkkYxaIHlILK3TVJTmBjRNDF5grp3PofjkMWTg2hIaErDSQmTjJiweJppp7Iw3VgtFt5oVgAk28g/sG4q1yThujho9qF/2QUzEDIKzFIocODYUjVRTdP7PBmMg6uYAdgEgIOFL6Z/vsfxXt8s1YOuwXPgiVK+F+g1LlqcQYGTIllPOUlKCm85OD0l4jnt9yIoMjn91tcUjncR6iZlwQX9LX3H1KKkCbbaNhuohz03TicsTPmMp4sto1vowTZrnZmo7kGED6a12iiFAwAAY/yoznCqU/+dDybPzt2DcsCEaxGPWZvm93ygZFX/vFO1XWg3+0nrrz9pv3hRs9uqw6QXqs7+6MkPjsV2L2W6OL3X+MMn3f/6N6brNQNycwh5pIBiookBQDROjXXwaSuejXIp3EznSQOb2z0wDrAoXsNgIS2b42iLYjZdJMELSkMdoFXY/L7tm40dAYNjH/Q8u4w2FBDokdZaLufaJODC3ndJd0fWgItKo+00IrWbayZBYRveC73jfndtnAqbwe6ZuGmR0+Xk+bONC6D7kTHFxAJLeMwhBu2u7oZTPYwmjNV902ic/PoAkPtwerT4+XjWccXrXdQFwX2g8B+Z+UEg/cn2uICZtSrMPWwsyL4V06dKsAnWqqtXqZlJ1auqFhS8rc7ct+bOWU3nyyc150epGYYDWzVXq/qqVuuL2vWPutR/q1P1B79Gi/e2b9TeVrqsKp0WtS7rvo6Lni7rgZpdX619V/WxLRiDLQpAr8tah6blfdKCcmh6qQOyaxvuqTgi3j3q/ttfa/TpO2k01bZVOz/Sa+y40HH5vfbLr9os5jpBpaF2IG/rdI6JXot9ZGCd004tbaDvYV9+/6D+u/caQPsfTw0ymIYNJbJoXa6Ti7dpT+hc0p0uuMYB9uQE2uY1ibgXkMDn/XVdZv3gvJzISfIzQgPMJD73iPJvaZpMbT4cQt/RozGLXy7OszAu9vp2QE2wNQyzbkPUY85hJkLReOOel+YObs4OMc2PjxS1jM0CkrpofVbpJtO62lVTfl+5hnZUSz3PFVjKfbc8n7+cPl1BaZ9bMY+5gioGTd7MvPzubqdv4SxwlVLE5wwzp3Ktiibq2hiVa2O2/s9rtgDSG513YVVf6NbsSzEtjCzQolfj7PL5wBnONIemBVpetxtW5FcXPmq+NIAolNSMDSlU02LwEfcxrjemM3aQZQ/J5jnO2dgf+N6iyS1urZRSEQrftWMe+VpFp8XeWpgTnibdZIZFD/KmD7OWLWvm65QozzO/xwx4d+OUEycPJoppEh4H2fDF9QkNennNEEukjXsCANf9PA0toEWblZF6T9vDcB2zfvK1Y/ukrgDwO9M7dOyut54vtF6sdCacl2zC09mUWvRN6gSNP5579L/huFu0UAC+XO/jbqeX56/6+uVz6LNdD4LHcDbgHio7f48eHjR6vHcD1ZtM1EVPDx0Q8O9v/vqvGsTIZwoLmrVO8X4PKoLFg/mARaYJ3H6S2Q9G9kDVEIB64YNEQI1A7/T8rPULKNKrms1GbbRRFDggM/2uUbsdHTUj8Q8fNf3uO/UfHh3IiIMOB/cvGyfnsKAVuHFz+ZkIMdGFKDqD+kFxd+Wgcuik0NAc5JwqlY0l/N/fgnBDtfFmL14ap182Ob9spm4fcOhJ5ftvJ07l766FeD7spfB4Kx5ibOmHDsokXNWcfkTjxEiSAnrnxgmd03Lx4kbhSJ4WiPoRamVXw+5IA+xc9xetZittFjud92fTRqiOgp8deQm2AAcl9njfNkieVDmDZzrR06d36kxwWGpr9DDxxAldR8CNMSJ3ZosLVZCMk4tYNkyjOsOh+uOxUYKOuf+kYi80fyVIGdvJ10CKnd8T4YemcGKZ3+1rMn3Q/f2Dp0Omy90GFTKCT2rebrt0M8nX8bB1MWV9WCfCbRGcM20ijHU6fdBkeu/JU7+PoyAW51yHmJDwq2jN7PLnxomReQYuuhmIDAcoSOHsRpka15ANAWoRBRSbNbbucPDhYDOl86bIM5HNP99vW+52hD6yFi8pkLeTYN6rVsW0qazzmwY+D31T+A40xDlxaoIiRdHQQ1TpCRrlfaD9gTAWrjiUP0wgmGTOLbSneUIrVgJnPemCYtTHnQyeNVlY0TxFsxPj89ifI2qA/+A98ExDz8I2vzSWPINMnNo1zVOI5fliIlYmhDS1/Cp6sMhwCj1BAC1BBfQoPzdsUzvKnylqMlzSWWBkORlxzUn0TfZWKaKLZauP71LQYJNfGuZ0gaMhbSh2Rx017KdMGE6N6lPQm9kLodeRQI4NOVolJrcmdnWgo2Ki09OuhyvaW4PhgoB9loOV9XI5qXM6qHvcqaYJW820e/mi3eyLg8iZCEQuUqPt/qDdHuF7y+BUazjR4P1H60wH7z6oPbnTsdMT7DFUYc0lKA4uuKjNXCAkennVLqVQnYlYOjKVa3XdA3MS5cnebUGTDADvf9mQxTQ1Ao6z/onCLxHE0wH+feglg8thCwBdyBLcrrVYQsOY2+rcjRN7vyeHQWMqk2L0laYtQkvF/pvpQruOZwQBcYY1uoAxHZd9JwTnUVTGevZrAIrg9od7abevu+FEE9wo+6MIl8Rom3P0dDG/HjMVZ5RQdLwu/Uz3p1Pdf/yk4cOjaihn/XCJO7Ice4GChhEDrlhcI+4Fe/peba0k9EoV1GMAFPYrWAJkpD3qeHrQ5TJRc6EJwBBnoVZrpm49U6f7okv9J20vv9flMrMLIw1+fWzUOrTUbDtqthgL3anZDHRadnRatXRZnRlZunnqZqYOJwW0F5v5eOoUGXBM96pOXxsK1vFUd9/+WtNvf+Pp5qppa4umGeoTxuPHF+1XL9ovF2rQPG1WalZLtXZbtU9njTuYZnR1atraXCqt+VcAKnf3XsfQTTWZ6uJspnRnO6TJgM+haDZMRcpQ46trblK07JiWhXSxvH+ji8W/j+YqxgxXPkrq+4rGyfR5A0tJVyRwfReNOTUMek+HmmbW3W3jFBMPrMABBjIk95eN043u2oAyYKcjOMLIhtfrAirke7XeKu2qbaftZzn+Lg0vw2EvgcACGBd34WtTl9QvX4i/wKJx3ZKyjvK8OyspWQHFTKHUZYWJEXTvrLUSbL2to4Iy+aZxKpoapgUUyaWeKmyN8m/jjAjjDMAMCu4yMYOqfWU/ZOivm9mk7l1BajcGsBwCeHFYsCdOcU76M2SOWMTexBlq9kSOo+J6RmG/5ryn1Hb2YDiUuq5I2ic3pDAymPKwHxXKm5unHnXDOTIIcfelUU/mB+/TDXxOFg1O5bTxWltaWBoMAjc5yaDw+ZjnXkybUjuWLBio6byWjZh8vobxRujEk5Z5EyRf9m6elHLf+XFxXkadY6q+waBo6AJ8JvswGifOb6i7xDPQ8Cxf59rMl9ou0cOv/D6IkSAKgXPKcp49WZLsdUgR0lwLacRma4YB9czzl692WzUzydrXSu0eZng77Zmk9/vel2mYap7VyUQDwI7hIGqj/+t//qsGBM2p9MBHpfODDmR09y0VmotmqosvcBTGIerNCYO5Qwed2RzmM62fv2rz9YuO85m0XqnDg82obtA3NWELPaLXU+/9B919+536T0/ObrhAHST9IgVgPLQsJIosLvRt4+QHGkeu5AOXzp0HKsTgof0IAXqMWMsUKtCTN2QTP48ozDK3xw/yW9DabeP0y8nQ9aHPBzVQkpZ1HbeN0y+br9vGqSAyRZDo700LT9ZwKQzDQCCQ9gDKmETtdbSjFNklM61XrzrsN9GsHKH0dDXoDjXqjUnf0G6503550GFN5444N/KbQBw4AJ1QXbc8DeJ6sei2q62R+cf3Txq/u4+QMMwhHiPLCZEfAmce1uMptDZGOSlSaWSgKdAUMF0Z4cQ3MW+03cNBCXrDRtv1Qit0TgS6ogFiE7JpwEAV9r0UIugKsBKeoJsZhItKUqm8Rmmwt2RWBQJ9pGE40EQyBs9NFv9+b+hkAPU9abq/e/TUqYcdMC5mDahTXOuY7kTT6gkH/HiopWmnbnc6c/pjhM99Mb8aYwaKxkxshzrHIce6HU5GniYwgTNCmHSzaDDDVMGfr9NLvRX0N4CN0AJx5304H+Nn+BCgYAHRoXlIAXNMnmiGw22QohO0nr0V18NAWtHoROPBLyY0TAxj2oQRxNy8YCZPfJFMb9txnBu9DluaTGhkMewYa5CFgXViV/piBDiXaRgTMILoaMCm8ImxGC02wBREaUmOG2dvQHYP/OI0cAk7suuzdXVZutJgUgPG4ZjubIUz732BNZnp7FAJrU9IhyVTGzLQ0c+xdZJRWflwybLJOjZQegAXqAppXWAqBeP8QR0NFAX0RdZqoPls80zghHdmGhkJ824BTJ0JMwjoVuselMNs9qwtpWG6qM6GqT7u1YaOs1nY4vzM13KuZr1yVIQxok7bBj+b/ckW2BSxnfGdundP6r/74KapmkxtJ42Gau89IBpSUFojvdii+VyIqZ0n3raQj+gCA4z5fLi5TGqHp/AZ4slzn4K9oECnzo6J7S2FyMWJC7qszK7gFs81XPtYQ3Zoo3GqKII5gNdarxd+3p0Iv8u9L2kn/tkZ6G4CEDbiAAfdnoY0TiDOttlPWqpdKY9urgj87nbDcdF7QBbjYT8cltU99iQ0PDjptXt26kM3SvPUxWyG6fUGmusmTEegDlE0cB5yKN8/mGomCoAOk5iLmn5b7R4OdNk4VbG/uDiy6Q2xEzu1mq2qaqd2C80qxTr3j2dprNN5pMulr/OZe8d1W6vdWqlbr9XrLdW0P2t3+aPOpxddjmkfLgyFOqpOPekwUOf0oOow0nnd1XFx0fZlq/1spWa7V7eBgp9TFiZytvHn76IxZVJc9fpacd/Itnr/SeOP36ma3GvL5KiqHSjcrs7qaK9mv5JY16edGu7l7Nn1Q7Xd2nQDMf7xUmlzarQhiw7d6/RBU4ymvvlWZ9P1sEVvWZ9RQjRLijZrz3sl+4yz+KIQNg0L3Rx7KI1TBtayr5Uzu/xeGqcohKMB8a90nTR7HmYFRgJci8ygZO2YHgz90PTjiHYoIG6h9sf5D93yrWkqTUqhe3uvSSttwDkasrJeKf6tt66CCheGOmHoglb9bTqEn2eZSMVHMDibgJJ5Jn5+I9Q2Mq0KoBISiNgP4jVvJ9LBinGLFu8htS6xT0bGT+i0073Pm1UBpEr+X6lxMpYlNwVPwBwREmBZOZNjihH010KnDlAv9s42U3Fo9ziqbjaazxduYtn/7SCLSy+1aZ4PALxB12MqRUPCGYGxVYipmDxE41SyuNhj3jRWAeZmqH2GKTOMYOLk65XXvuzxBnfKtpcshkKL5zo5c4xJ1YDhgiLvEHfKqyV+vJcSL8L33mZSlcbEWvNsdJzhlU1S1JtBh2biZFfc1GXbqXCHJIA9E2ozDR9SgWSc5HlgZ15PZaAT5rX3ntXO+jKp9VxH6HO70Pgi1yjnCVl4Bjk4g838IDw8LMW3i5WbpuXLq9aLpTqtOkLL+wTUBiuLnFKeCYYBQdnfWaPOKhoOB2YWzOevwfJhkoi2r3WOxkk7bQ47T61rgucx2xgMYo9mjUDZw/Di//xX/7xpwQvmUGQBpHU2C9Mb/1XsGBfVIzAvnECO4VpezeA9dUL/RPO0Ml1v9dMP2nz+UefFXB02DITSZPsghuaQRIT+8aMm33yj7v2DNMDNCTeQoOQUqp6pNzk6ZTEXZLNooApnMopbJh00TsGjj4c6HIASv8wQtkDBc9e7OvnEg2NY4a2JyoepbJ63jdNt01T+f0yD3qh6cc1S9HytCYoLzfVNXKmH5V3dIii29TVdL5zXcqdx42T61XHrqRON08oTG0aZhHlykrbVrwca9kbqqqvz7qJLfh02B/GF4x4BuTysPBd393e6u59ahPj89Vmzry8eqX745pP692M3P++++6jR49QFmn1nWbzoivi5p8hM4iD1GJqxLsUHupZu17xRJk5BDbX/pE5H6IYLF+ueONloisnD0BMHCnzrcAhRHWBF/kbT8/WxLTSZOgst5jNbnIPsu6AgrC0bp+B6Q6HreWrFtOlu+qDRaCooZ1BFmyYMDqDTeNqZJgnmJ3NgF1qmHXPC+ppnIcLleN6D5lZc7fgeKHM0/6AcNBfw/2297Eaf4MLY+CnG4UAT4GZ3Od5Tu2uTDDeSpupRDJ21WzFNi8wiZ22Z3hYC2DjYaRIIQkwbe4Nc0UCZT26UrITvBdWm2N1fG6fFq1O34QejHbKWxHbnUOGY2nX09PjR189NE80OyFRS9iiQi3NR0BfOnmC9vHzxGiUNHIobj4nNHHx9sT4Ok4j+cKQOzXOaRFynxFkUlAkQzx+0zSK6dbJ46pquaNpVcB35YKVxKvEDLvyLHtG0uOCs/6x4SQcpporsi6EfwWQCUxQCoVs6tS8e+9tg9RITRw4A8/iNBLKXngPBctQSzzE/m+Oz1so+zlR/UKIu6rhpYmK1d8g4eXlHbMehNs1f1KxB5zdqHQ92PeUeHuu2duRDsQVUXXXH9xo8vFfn7kntuwej9dCdzt1uZPZlsYazUnUKGoutzupIqQ9Le5qgDAzN60LRYuQ3D9/SgAelxjC/qqT9UtiH2VCg3RGwi22xod2kFWVfnIWp91WajUPkPZma2vLK9tfpjC0voNFrTo2W0dwn+6Bs9ARdc7ENmoDKQ9ujEIDiAaUwtSkl9oEi4OHh3s0Tax2qFRQRO8baNSoMN9iL+MJOnPv8MH1UF9DgzJ2s3TydDxiWbFy8gVb70nFAQzcbjnTqdBwGf65bOkDxHHSDc+99NbQgLmCL3s46ETR2B4jUbj5a0BddyAKsADQBAHVs6e2zmilVtVO3fVC3u1NVv+h0+UHHI9kma7Wbg3poH6HuXgZqXYbScaz2eazWsa/zutH2ZanVl6/avaKL2qrrdQmav/eEz4ZEndpoL3sVxic7Ghb26umDug/vVE0eYt3h1pp0LlLdqtNBJDp2zns161dtvv6kw+yr6a1Y6vPa0E03p4v2TOEHY3XvMZn6pO77DzoNOYsID4Y+CSp10gWNH2BUumRi/uDpJgUetQjNgHPUoLFeHIBL4wQ4dksRK0V4nLxl0hClbtEQuRGgVsHR0c5dYY5T9iPWcZly8P/KVMOveBPC6jVa6LkGH6N2SDnNdYJqQPkQ2jzqI8A3guvNXujEzyp1zC2tzVQwA3VRaJdfcd4FuGmRfRb+t01daXDKZOZWOlAmTsU0w5XiDZsmKODFNjn2kPhKbW/GZkQ4fNGTc2AFyM1zXKY5BQALnWw0YJ7aeHJTwufT1RBKHnoZwJHjQfP5XD/++KNWq7Wbpm++/caGMRGLEU0ZTZWfd64r9coQA6Wiv+eMjOcxBjLUw5Gn5ELcjW00A3x+GozINAXQi4b4up5Mby1TYEOGEQAAIABJREFUqjSZyv11tYBBtIhrlI1yfziwpofG6dYF8FoD56TTOuikzgV54C3oN6cd1/dQkCoajcIeCMARR9CYDrHOyqS+UHH5XEVH6Oa4aIVvokHKtMngsXMVg93E80idyDX3OZN5XJ7U5cTYzywxGqCKNos56rDe2pYclz2kJo6SyOBh1gEGMUyd+Fqvt65dF8uFHtHET8b+LIAaZAZSh7HXEwvT6p11bh08cYKBB+BDEDfNUz8nTuRO0WxV/9u/+We0zil4y8BQGhYn07+lPZdphN21nOEQGzHoBBbUBn/5Mpp2UrXfa//6osX3f9Lqz3/nYNz++ay+FxqsdOlIAfjwoLtf/Uqjj59Ujcc6dxm54fxkl4q/2Dh5GpKbDDeluNkVBMLoP0Wi18rt0gnNU2meYrNIO8aKsWo0Skn5zFH8WwBumQ7FGnwLui3vxRtoIjpGW3NTKAXsdXf6hUvNLVpTXrtspKUQCa51pGI7l8E/x6Wcn4HIQkG8jxYFqt5MuMdxsNrS9dJyEj3NUwv0cXtR+9xWTejgSdouts5zWs4XLhBAXp7ePV4bJ0LDXr48a73b6uN3n9S/m1jH8Y4/T3E0qtRA9cyJk1O+sxlg4lRQVvQWiKyxv+8RdjoIzRTcUuh6J5q//cqNiDdPDij0GD1sqXsutih2YgOO6UPQ48JhhYd7s+IavPprv1sbmYXORiAwBTvrl1wQspvQ44xHU0+a+B26GShpqwojArvu85rbjX83iJ8THTsauQmIiU6YYGTwLBxurr0ns5GphNsgwcDOxQJBQs/gdHb+/cEFlTnYKsGruO5EWCzvq9ujUeyGVTEasSqsULerlZtFu/aBfjtcNhqn4o7C/eB5BSWLqauVBdfpUzlo3jSBYfJBMYnwfrlcaD57tk5qb9fF+DyRs4Vwtav7+/fZOIHQo0/qWWQN7S4O2YKyRZI69L/57MUmFhSvoPp89jCoCBty7n1vQONErhAuV3HPr6jvX2icnJGRbkV2vUtnzHIolAPLmirTFdl4a099CjpaQidNj8vJisGPLGKCBowpAQ1rFKtxXyOzimas6YbVKmYXODcCE5bJaIyvoAtD9aNACQvjMP20gbr2rFl+Hs0S1EqK5ONe2q6c0STop/MXabPyn1v7nTyF4jBKlPcIpxtGASh8f6I+k6aHD6rG9zr1/z+23mTZsS1b0xqqa2lrV+6niIgk4R3IpDCjxwuQyTWjRYsOrwAPAU1oZAMDejRopGGkUbTyJRK4GXEi4rjvUnW9hH3/P6akE+DX9j3hxd6S1pprzjHGXw1UvB4xhaGBT0oHk3qKYA4qoaAU7vDHZaXtKWyhXHgi7WKmpMwXbZ0LPYX4RK0qjVO6XXGIqjCkuHDIrsjVQoWyaBSlyAWt9uQjOifnNdEsSecUNJ8Uwjh97WIxB23HEn4mOqloellECb3mXtSsZxD9BcSIKe2RqAav5w7OSYkYs4dPH6AF34li/Encw3xuZ1mGixRarU70Bv3oD0bS+LE+x8OJAqR5m9Ueg6SG3v9mxf7mjDvFN7CXQevr9qVxO0G9Ad2q4+5E08o25AGH9oyk9yCgLmgBKHr9bJe7emZGafAn2jlnadMZqZosk614jFYN8xwQz884x6+xP7zH6QAl6BRdHCZbvahjQV71ozr0onakkWpHbX9WuPKW3Kf5a1TY6u8P0dwe47jaxHG31XS/A4VRIZTQtzE1aSir8QQFejCOGI7VuKOzq1pQ1hguNKSZrmN2c1jFYf4Sm7dvcZq/R2OPAQqygJo+ywaXxWYnmpNp9B6eonv/GDGZxj4bpzZaWM7J9T4Oq02cMOrJ/VUDHC5P26GZiMH1hXYkKZLkOElbmqj97eDTM8trEcpvNfSgOE+ntfVyoT2T5wMkw3Es1mNfkKtEb6/skVvXSiuLZeHuziyrlYu3VQZ7mzK1Wa+T9ow7LFk2IJW2rNZ7FZ3WhSqvT1PInsfDZVTKv4qOuqDxvIfiPFfoeheEo5gO3OjHSg1WKO3l55YaR1op7adpcpF1nM+k0lAUtOoaNKwMumweffWv1+GKoBUjGTdd2u9lbX6SzhOqdHUw4ocB1svrq5An9GZfvn5VA8VwvQTT0jjx70BFuKaOPmGoL7jXWU1opQUiOENSQ0ehanZ+1bkClY5YDA1qnYmoyi0RGdVGxYr74tJnx8TZ52fMPmeZqeWNsMteMxnI2bhYqkuykl4AfF7q8uv5/9tsVKF+DKrSYl2vf2FRMLw1RU7GVtTXqT9m7y+aIQfj1tU07alJ1aA7K4w98RbtsiV+0lYzsNhlue8RzKZCmdUzIqfIXA8gl2qaYE3B3DjHYbON5cdMVD3OA9WXoEdE6LQ7qnfXG4zSNrGYL+P19U006S9fvuheM9CmLutqn4dCu47dYRNVnbr0IDSv4tmA9cIwDIoez3C/H+PpnX0L/uW/+O8v0VM8bLb5c2iUOtwSBpu5JUJSgKpkcsENIkwNZ7DM80AgygVGmPv5EfNf/hjzP/19nGYf0T9XMWgbTt1yc9HLfPkSD//Gv6nG6djtxY7uNihiKJDc/ZciiCIFMZengi5a3ThxwVwo+sGniYBCY8vuYm+LZqfQ9krjU36O+aiFlucmRc1KbpKaaOeDXYqpQkUpYs4yRSgPshfB1cqzbL5+bb//v7X1LJtHaZyct2PRPE0DHb4g1Hw/PlBzgl3t47BbyVWPLxonFfIyQahHM1rRxNZ1e4r9Yh94QQ3aQ1FLdstdzN8/Y7vGMrKuxqnX64qqJ9tLkIbVJr69fI+nH7/E6OEuat12TJ4eojXsRq0NxQgXRgpNN3R2ZrHIXrQWLIs38LzxzD9FV9zRgSYnTFUZTlYVKAYc4ITpKapwWcPhCBMTqFgpiOVzFT4x10023BsawE+jTVDKjkxYef20x0VGgm6IEMV2X25vQkl62G8bwbJJiJ36eAgvol7s3TNATno4pfhZDClkUwfhUc0RD+OJQjf/jv8NfVENkuh+1m5xUBeOOi58bAJ6DnmPaggLNXEkGhxaH5pINRYN85ux2oT+xyZmtAW0xrkamqxCa8CUQZlYdvSWJuqmcYJ+5Kkd8LY3FunjsgFEQzJDu7hcSE/C80VzC5omul69Gb3uMPpcS3RnTD1BzHCn6fcvWieuWAnpBTLH7Q89gBAYZQFlkJ/ym1gXHdH0+JnY0YME3jZOPLMaTqXOys+gect6vgo6omuZ+oYMybVFfl3NHc8q+1h5dp2TlBSUnJDJIvnmwPZh4ENa2VbzhT4biBPF93A6inavK62Wm1w45XkDcqDTBG01p/jiYgR6hfYOa1Q5mLKOcIGEurpexHH+HvvPtzgvZ1HfLKLJGodWpjDco+lJfEb2Q+h+g1G0GApgfHL3GJ3JfRzb/diS09QkP68VB/R3icKQwVOpccJhCnaAEyspEnSoKtzU+h/WjOk6pvkWFFYWwGpaEhXJbJ90e1GTBHpMcc8QA10r6KtDpe0eqWebve1yiELXc+Ok9SsqEvcQehX7M5PEtWilWM3CZYcyVZpda5blsqDpL5lRyl+T8HmrgQtUWk3rmyBoe0oixR7cP9xrSMEAaTObRet8toU+BWirpTU6RB85HHtQUG9pGEORtdviPmdzl+1mp4m3xNAtPi/26P1ocJ94TqGMdgg4ruSmB2xCi8Qzy3vV+SyaDIWFm0yGlbWKzET+m8Y4+h7Hf8jZruIccfMkkydaeVwZ6wu57B0Onxq8sbVqiNHqob6K6tSJqHpxOjQ0YINR0jztIvaLOG1nEdtlNGASzDex/ZjF6vM9Tpt1gIfTPMEMIDsLTIx1ho34gc+KcynmPo+P0aBpPLWifu6quTmR4beZxe7919h+fo/YLKLDwEuFHMYXEVtmCt1+9B6eo//0HK3JNE79Uey7A+Aiaa8w4DguV7GfY9G/ilPms2n/oXGmcZJ7IcURtJxenJhAa+Bx1ToL4UiNqtBoFQWud8rQTjl/qWeCRontMY0TTcJ44iiGMkhVo5XDFuckXtGGMnxlmFaiF3TG3DQ3npj6+WOISPEpEyMhmYX6Vo9Ghz3fkoUSol7yo7zG7cxqrqwps9RP+iwKNuX7rV9lLxUFPMNnS0NUkPlSExUzBDWn+Z753oJKyW1Xg89E7FJuUD7ftf7h/DcVWHvzIV0Rs0guVLxrHXdlBFx+xo2Vuxqn6hQ7IirkpkocCE5vdtEj/8j3iPuegbcwrETd3TuQXsPAXu7h1JbGHDhHLU3YScPsfYt/D2XS8Q/k4fGz5dSYUhCdziUPMJtPhlY6YzLHi0D1j4+PSxwGZwUU//HDVDEGRZersxvKW5ou6HrfxOa4gbSzqlAqnXdurAulUpnEUNg1gLY2UMwXBm+S55yEomuoBCMBnLvo8JQJdqWslhBlM3sgoUFNtx5Y0R2mVpi9Jme9Gwv8PKt1rugs835VGicQp9XnXLUkhhEMnHmmaZxAW9E3kTO5WsKO2cZygaPyNibjsYaaqm2qk+Jy+LxyGz4fYl+t4swwCd03+yaIdM+25LjstbrduH96suviv/zn/+yMWJb7RWdZEnmLboQHSYdioh3qVkW/8AVR8XURoJlKxg7dhK73/haLP/59rH751xGLj+hFFb0Wne45VriIdLsx+Ppj3P/Dfyv6X3/UBBSXnb0cCN1cQH3hjXLDi+MbD2VZ3LwHLchi76lGAx48B6YLMQkhs7v3QvFuUfRMpiUVd74ry1Q3rlhiirt/1UNZ1+HN82JMULimxUFGBb7FoWXa5GlNZpEk37rQ+owqZfdfhJLiS5sPzH7Nhs9mSPNEYce6Y2IqznscRdVbzN5j/vkuvRPImwqGc11ZBscdcCc/iHyttigZvVY/Tttj7Dc7LW4JnuF+Y/MLcrgnEJTmoyFHtd54GMP7SbQGvehPx9Hsd6XlUIijh8Z2X0xtE4ehNpJ6I7YrU9XkJtXrqItnA8Dmsam1YSREh1LmcfDwwS12OF/mGNAQiobDBBVkZCddE58Zq0kc4HjfokXo0PNDzTSE5mMIlabTc8PUQ9NkHRF5IbpfTGspJuGlZ2gujYLDY725yaBBz4AnHiA0/Hs1Thtyn6AUuanSw5oIVCm2tQzFczd0TMNvKoLpTV4LThjvdf0+ae56g5H0XdAFD7K+zYwsCs4sDkUxqTzpYpFQwAgplpEIlEWQN6NPFJx8Ntl6M4kCukb0eaTc4f1Y67SYz2IundNSn4WhiTNvoFRysJK71FdoLVbiUCCHo7EOpYKASQuT+hHoTkLjEOVn1hS3CSoCDS2Nl5rEPmYTmIAkVU+f001hCfArBYf2K1y9mHzllFX6xgymLIYRRasjaiB6NSbPHPDp8qZDJaXfJdjQ9CoL/n1fPcHnfVBkQ3Gl+S3c/enTg9Cy4tYpmmE2DApzVH1mtNQNRe4v7ANM2WQsQZTDIepkcIGiEDD+8T1i/h7N7SJa+1XoaGbtaMJKmjvlfj1q/WGcJw9RV7NEXABTyp4oCEz5cVM9yhENtInnlX3EQxg1s+zjaKSguQa5aPWoM1ldUYRujChAn63Qh/Dsmtqjz3gCiQNF3cXpQDbPUShNcSrU9JiGiLBdzDA6PdmjH3DOTOQfiq+0CanvEhU3p/Q09axB9gqGLlzaU+BOeIg1e+ASui8umqxhADNT3BSmS9YPl7eENedwh3sHfRRkljOH53h32Imy/PzlWQUHgbq72WfUdvtow8yQsQho0zj6Y0TK/YuLHLbiNKRbzk6a2Ho9NgxW8nmhgOSMoxjhWVZmjJzVqMZMacmrZEOb1FNpWMC1hv5pgWLgf8hdCAwBKpBxO4cqgFKUXZonnj0H7+I4JWfGGq5hBKZjk33QvguFBQ1lA7oykFfVAqz3GQCqAvrJa1Q7oUNNbMMX69i+vcb8119i//ke3dM+egw1mwypBrGpGrE+N2NHqC/Ze+hJ7oiVGDkn59SMat+M1WwRu+VHHNfz2M9e47T8jGa1j27Lui7T6aDBtmRoMiCD7PFLRG8QW7KzoFNB7+X8oED+/JTLL4ZV581Gz4nCPLknNZqkroxS2kK/JnHud+PQrUcNdzLdH2typHOU1pFrmQYmaWxy4wzgc4sBJ8NB2TWT0+cCV/VGDtsMgl41TC7VfbBcdM8XHODKkSm1i/a0guhpaMheypUximpWkHdIh5VyFlj7wd4jQfxNVAp/L6QiHVLV9MgJ0vQqrVPWpyJGzLIoe29B8NVcqRlzAK+Gwtrjmpc4j1Knueby4Ls0hikdSh2ppRWqsUAaoBGnNTg/XwV1aqQKXlYy+C4RJqVmUzjwKdpQ5wk6JY5EJi+uMUsjYwdb6xL13pQHZNt09mE2maNoxTRX3D+upWyJRV1Hr0t9xGemyeLMYijL0Jd6lkEnDBchxcpv8LBMhV1mj2qkIyqx6Yawc3CuY0/i/vEe+0OGNKNogpJKD+cTpNSYWkPXjthr6saUqewHfAgPqFznlm8RpZN6RcG7lZxB1XxX7KMFUPFV31ErcObmOSj9JcG0Qp2ujBx9Hu27Rs718dFdQ71j3TIEUJZsy7KhGyojryu6PMYS55oQ5PnbR+yWa7EidB0zyoK9kTW+XhFBs9N5rIHYZqeaAuYA60f3iT2WGBD0iMRZkKvYqJRL2h0PYsu516xHZzxSNATmEPdPz2L01P7P//G/OpOpQ3K94HUFkeF01hFV5iQO7BXtkKgs8329mXiurQlAFh1MLHHCOb5+j9Wf/j62f/lj1Jef0a0OksIQDrmhgKMg+uHnGP/hH0b3+cc49obKEVFuVPJbC+LEh6VxKoFyBb0p3fmtbbkWAuJr6CFZ5JZJdIFvy1TASBPT1JsJiKDYqzuMCpoyYsn/lsZJr39L5Sl/nxC0mjeF6xbr9HQXy1BbN4F+7eJoUxApbShFjJ3vAYoB+gButiB01d41J65TAO82MlZYEe61XmriynQYqBPOJ1bk51MtOo2uMKg6GU/kI53sk69NQpoNU4eY2jItsM7DuQLQG/p3o+iMB6Lp0UCdfAobcUpRuIpkNikeeG3oFvgJBlZDYxGuNCYSFNpcgsmFDhoKCHHPc7rHRo+oUM4/oFnoV7DFX8dujXPeXK6C2I7TuIgSSFGhg4Sf31RR3+2N4u7+SdQvzBeglSn8WM2SC25xl9X40ZAhNl8JwbPBBMXyWe9Zjn+ZTcNnooDGXMNuM3a6K/Q9b4ZujMuEjc8p4waZSCQKlDxvadlk0+oss3bbSBOb8XR6H71u3+GiWJXSZGgyZKMHF0ocYFxrUzPsGMQAIh2YWuabM71n41DhpJ2U/AR5q0VLqeAgN3s1Tp+zj1iulpkjgdU0qBMHEYN8JvBd5UjQkEJtIGeLw0J5KaKxpJaE7AnCITG2ONA4rbXWOFBAgOCTi6KHdqQ/SqpeV2iBmAVZ6KuBvUmAZ5Io4becjmyjysNbbIfdOGXxlO5w0gXIIIBC8axmlEmaMjvEVbftvwcg/gyWeWb+kAog33shcHK9xDhsYvQBvCEz4tw45f1PkXNCtBchddEyYjDBYwWS1Niu4vT5Frvvf4nj61+jufyI7mEdvdM2uoojOGqocqp3tIdGuxfN6VOcH36I891jNIdDGQ2AcDCAANnANPoIEnHGYZLDO4u3RBtphRhmHIROQrOuyXRiO/uIHZpVOUsOEIuoATqp6SHngvvDs4m73SpOu7U0TmT61Qk0zCg9dhmMgKI7iKo/lND/gO1s0jWaoFqgXlBQWZMMxWgPeD5yKi7XKHoHgJd6JWfY3XEfm91aX+x/0Ls6TVNOqHO0B8nt0r8YTFHQsU4QDS9WCw2ONvuN9tm7+2k8fXnSob5fr+O0WMhWngIZJLHdGUR/dCdED0okVtm7FuhKK7b8nHo9tq1G7Dn3ooqVJtMg5y124Og2mjFot2MMHQiqLQND6G4U2kkN9dpzXIYGSTzjND+6luwRFLcM2BRZLw1yQTPNuiiNE9RhngkXaBpjVjjx2dyGe6ezKilVZR+xYJyuEx0VKwfdDfkqldgl0tt9vMbyr3+M3ctfo7VdRgd2QANa8Sg2tW5sah2hQtDzOpORDIXaOAaej8oUPCyOsfr4jD001MMmjqtZnHer6DaIzaKgqsWePZa9ejiOzv1jdB+e1PSccITk2pAPyfPM52CP+XyPzcu3OHy8RW2zNN1VhSGoVS126Kl7d9GePEbr7iHOo34cB+RqMbC19k17QGpWfJY7K+bC+tBeUwbKmB+imj+ICXDJkDLFwPdOw7Y0m9HAJA0aMvTTqzKbqoK2JibE+Zp/q72o6EfY09gDKC5F55QY30NjOWuWxilNjIw6pOlNDpYvYbGicXuYTONE8DRnuuyzQaAT9SmVoBunzDsSvZGP78aJITnIC4U438dzxnsTsp+N1i0TR8yepI4JveLinGzPzWd0GINZC1x/aWNcBOo9FtMZNZ8+aK2VOh+jC7WX2Ba+V3Wb6wn2ZOd1MkzgulUKXdXQBrUp7zODnBmCaA8Va4OziyEwbpzLeP940/7BK9M0jbDfnz4KhbbZWSPaaPiVWyR470LNV/EvFMfDK66BmhkZOYWaC0ykFNTeRzNnxJDaQx9f1FHTRwul3LT7XC9Zs/ymjE0rQLkt6iz0dRTyyNrlHu6PapzY66nhoByjMyz6pDn5mGiI8S5gKM05mpojAw0eEGoEJLMHm8nxXDFYYNi4ob5k3xuQQUXfwTnle6/3L5jXqBMt3Gmzi+X7TEYR1CloGbUehIqBmBG/ATMCjflBLKrD1kY/Y4Yj5yo+Pz91VpfGabV2nAUDuGcxqsax4f42CCQfRL3XicHdXdw9PGkoXPuf/+v/4ozwCWvlLknGKgTRX3Sj0e56YXEgkhwh+NXGCZoCUCAnJ7NY9V60LWTGvH6LzZ//GIdf/xy15adsc5leI5g+Ebw5uY/ejz/H4Kc/RP3+WfQRDFYPahIyBCw3AS6K4OhygW6sbbWx3dpdyg6ag4BDJBeOHsjfZoOU1GM1T4kK+Rbn1pUF0S19rjzkZYEWfnIp3sr3lr/nYCqTgCvHmdrU78WOMG6ctBkXUWYiU2Wacwnwo7+R2LDYT6u30HVlqntER7Naxna1iP0GIbIFu6ftPvZbwr9wz6tHpwkFo6mpZavRjla9rcbpsKWgpbkymsNUQLoehcbV1ThhJw/q1B4PozehcepHhcaJItxKEU34hToB5WISkSnnTnDOAL3kxIIqyuGopJrTtHB4y/XIBbCpoD54VEBper3XBGm3hu/6EavFhxoomhuKWFnXUwsoUBW9TT/6QxCQSYwpJtEKtcnvAW2gabKbEQ81hROPLu5caIhw6+Jny7BCBhPngAcvOowymsxdt4GJGycfJjlZzCLbe3zR1XniVtwihewpV8jf44PMFBBnIeFY04tBfxh3d/cSo0tsqT9342Qxs0ez5oQXy25rAfnlEOmD3WHkjISIEpvxhRpFDinoOv1uJ7o0tPD+E3GicVosF7aqV69tlzOzQaHMdlVM0zhB0XOmk23Exf/n/pGzoCDdZew2uEGx3ti44UqfRC+ieeJ+cQCBsEGFcnYVA4brZxMqfbNHyDI6aTTX58k0p5K1dGmcknetz8vr8T5VnEdsoRqLxOwyxdPRols0gilnuRwUmNuPNa5DmyUEvqFllOGJGyf2J68DFWHqwsq02XQZNeHnvQ5uJP4UpqePl9h9+3McXv4czcV79I/rGNZO0ZY5DGqfepzagzjjnDmcRuvha5zuv8Z+eBcVvGxogWiuuKfNJky8OBxAKpIKw8OiEESanr32lDZuR9zac4WlTMQemsRrLD7eVbBTFLR6uMENhAKc2CdkPkKBTuNE5oYNK9AYtJge6vzwOXKqt6Lq9KLqDePIeuYegyxzUGJVDwWDtWqOSVQSq7tx5hd0cTj2mv3yuu1G7DGLkP6WQUAliVZbiLfzQdAyMYXk4NaBS04QRiYgSuuVhgN6LimyGzVpPe8e7k133WyjvllHa7uPM+gN5yBo0fAu2sOJQtxxe/vEvKDdUgO1aTVi127GrlmPzbmK1XEf2zQoALUa4AzVbMe01YlJoxnDqEfnFNHPfChNoXl2smkS9Y4Pr+LOwzMaJ9fz1nwZSfXa1Zdurc9Az27MGvHQ02eJ8lTYk2VpnMHekqgZ3S/USxVQSSVikg89FMOSWM1i+/IXfYGIksHUrLej3R3HsTWMY3sUjdG9kJ1WvxtN3FRrDPPmsfmcxeFjFfvlMs6HXTTPnFlr/W+Qzja0mnojNpybuPM9mqJXG06iImIDtJKCS+hOLUhIQu9X0eS/f4vT53vUoLWe9tK7QJ3aHmuxq3ej6uEy+RStu6eojUdxGuJs6OstnXf5rIncecqfls7SIZWC082QUHo1mpiWGAHXePmiOc27kiK1W3AgrVSSceBiVvY97BkuJS9hoSX3RmyUvEc8VyUewVpJN0/8GzFVtO4yHuPirmYEqRiiXPQq1GKEToNQYqRyExlxiXspQ8ws0Ms+7/PLwcPKP8qBYamTbhsn1T7JwlHjlGu61FpymMXxUwie30tBxmQKkPbrJbpBaFI2TiqmNTw7Ro8Ku/LA+YKOc17K6Mfth2hkOEDu9gpYRSva5nyg4WtCaa6pPoWmJw+2DY6zH/k1i+V6qevMmTW5e4iHp68xAvVnuFQDkOiqTgJ5VJZuNsuwLxjo6DXrzn0s97xokTBvU04TazxpjEUzJ6pkMX9I3bVlKR6sqAG9nGeZ5eWZog0iLq6IME4YuEI9pPk/qxagL6Dmx8WOxpzBE7rvb6+vyuIkeBfjBbSe1jRfjU9K1hWfVW6K3F9qJdAghtKZa9UijLzXDf5L7ad6sujAGJ7ROFHX7I+xhX63WEVFODBU68zMhE1As4chGl5EaqRAY2UqRNOGLssZm0bJKjGTqNk2xB606nH//KDG6VA/SqdM4wTi1J9M4u7hUUyl2n/3X/5n58F4En2CaJW9YqFQYoGbAAAgAElEQVQ001664zpCeZxAmD7IEc2NiDpcbt4FgSo6AzQ1RwmWj68vsf3rn+Pw/S+QfqN13OgAPqDLQXD1/CUGP/4c7ecf4zyaxr7VDUqFgyxqr1aVhSN7gX+L1uimweF/FlTHKJNd2szfvE50tIGVLlwPq6c2f0uluzZLv7UELUVvaYwKfFwWbWmcyr+zzur6GqI4XuB4Ly4jTre25ymGvgm/uyAVaTdpW9FyaPJwsFBw0Nsqvwl0hMYJsS6LC3iTpojGiboftOmMfRDoU7OnfCeKCmUPQaWTbappVNxrFRYtSqezIGKQJhCnHlSLIU6ITLIhjBi21cMvJxgvXlHQREHiALZgU58JmiE0S2BnCiaNIzCE8NRTejq+MntA06Y8ac4nGsFFrGZvsZy9xXqBBftKjRMUHYdu0thk00TGyniq6fBgNDUdRWHLlKfWE4mIlSJsCkdQkE2KzZUFhc4k7e0Ft6eGrWxgcmgRbcLNldZFHqymNlynY6Xop3hDR7XBzCNRUgns1TjtbZstRx5Qo64ocGRY0UCpX5ERBBQfO0FJA6QDrRSYLrzYcPkG/8zUWVEY4Ra2msUHodWrdXQ77RiPRjEaDtQ46dBNR8A5+hFc/I4EtyZELwiBYotmxw0TUxn2krKfFGt0PZp8NpwPl/NYLdAFscZsckIhLM2IkMGBPmsXKk23rwaYqZ0OuqJvwxUvKSQ2aDhY03GhJ0CtNM3JGkgbXvBvL4cvOieMLGQRbHviLRTCpC9oYqZlaQ2YkTMXpS5a/XzbWSltdlVY2T5e9ygRMDVOeW8uyHJSRkqTa3o0DcEqWgQtI+Q/bKNCkP/tlzi+/CWay7foHTbRj6MsytU4oaPqjaM5eoj+/ZdoP/0U+8ljbDrDOEB/cFVlQXyDxonMC3RIzCCsjQIZAgXE4h4Um/svawvQH/4hRiGfb/H++iKXyTb3ZzKVvTlUuxO06hb7AGLprYxeqt06GlvypsiecuMkq2iGydzPdk926LXhSAWwrKFpQNebqG3X0aLpYs9H/5qmLR54dGThvt4fMLKOCl1SsyaksJILnWmmrBi+1FeczrFbb9Q4iTIMWqowaA8/OEARhMumn8/f78bD06Nd9Vg7uDFtD9EmD2Z/jJ047t1ojSbKKdo327GKerwxQGm2Y99pyZzj0G7Gnp9fVbE+7WNZHeJA09toxLjRjvtGOx7q7ZjWWjHBluFUix729dAn83ww+s61BThLDan0o0zeoUnxGDo3D8ChBfVZGhrTZK77QRb+GrCYYqz8GW9NZlDw+XPI41y5dKdMjSm0RztfGYVqqHnaRDV7jf379zjPP+KM8yOIXHcU584kojeJen8SUBh5gwT5VtU21rO3WL38GqeP96g2KyFCZEOSxQftvwMrgagCtFI0Mkzzn38Q2lR1e7GvNdW0V2hSGW7UaZxAKw9xXn7G4e0lTjMQp3m0pBd0zguI077Wjqo7VuOEaQouk8dBN458ftZpQZIyi07hp0m7cw1gWpELdQ9AuB+FsWGHut9a7pselWYHYup4qu6aKunAGsSYLaAmRMX+TeOU547zjEy3SkvOSzwEDAq/r4w80DOX97m4OpamLxudixueDirT+9lrtYdCv/qbIPFbE4hSV7E2pLXRGea8odLwXL5f6xaUAqbHNYTYlPe8ktlQsXD5mZyR1AzSPCWtsJj78HOVp1gazKzxCppCw9SD0psItcLEk15caMPFhUbDXdxYQYCSgSPanpzWGFMxw+GiH2Ox/Ij3t28xn38ohBsaLu+D82s4uov7xy8xffgiY6e60NdOnBQ27OdHbEpMhkQpIx9xJ1QOQxEZKpUActVJplc6juDKkDICaMTvwoTKszlLlKuTRgES0m9EzVnat+t7ocEiN8Aoh7xJzJqoKfj3BzIS2zHo9bU30Gj89dv3OFSnGBBNMxoqWFyxFaVxzoExQyl+VmmcuKe8Dq8BICOqvzI9O9FCF6zGyaYrRpIcqi3GAgP+zVaN014Op0c77oE0oc8ir5DmibV7xO3TlEC0TrrG0oJTT3mNwiqQs3HqSnujXnRH0NkdKVLAAVykx6Dc/UHU/tv//D86E0TaQRyHroDJK05j40l0hyM3ThLmNxPpcNhV6XiZyGhudUmBt8YJm9Lq4z123/6iKWn1+a6NlUaCxqkzvYvRDz/F4Iefo/HwHFV/FLtGJxsnFyBlY9J5lw9K4X4WQdu1CSkIVU6ItGJsBuEHOoHldM0r33c7sTbq81uLcE/kC+TpTU20n5wS23bXDiMO1y2e/i4MoCaWwurWfKI0ZuYPe5Lt4tubqjvtbNqk+bJttDJxsijUhqiijOaEsEemJEl/QnuycfOEKPa03sZps4/1mqDcYxx3PKxMVJox6A1j2B0pI8Pi770aqKI74RqKPjUYyrKeJqc97Edn1I/+3SQ6Q3j9TF4tana2T10bAM1TcdUDVThsSqK6bUHFgQZh0ASyo6ZJwsKLO4v/Nw2U9hgWehanTMXXy1nMP77H8vNVTZSg+N1aNDBtwLKbtpZJobnThxiOptHsDjUFKhN/Ca0l0PLaZmrHLRZVb8sDlxkxcio0pa5Q8Mr60r0ra+XGdVETQIlq0+Uup4isFYp+Nlo1aDS6UAEzQJfCVBSM5DvTGEEtHAyGMZncaXPlcNwTCio6Go56hvERg4vqh2tzNhdyuFL2AhsFdB4PGCiMcM57f3+TBg30ZTIexaDfM81DLjTWlDBl4kv6D2hpbNgZHoig3BqnRL80kPBha20fVFAbBoA4gXCB5qlxkj26qd6yd+4PhA6COPEzQdqEOOngdj6D6bYI0DMIMOMShEiKQp7p56kP0aGtqatd8FQQppUtP0NuOUlVoHFiclmKR3PyC1pYklsKEpU5Ttor3AAKgSyNk7cf06WycVKxpD8sBar3Hp7zEtB42C+ijVEL++URAf57HF7+EseXP0dj+S6qXocJOugKk7VaK869SXTvv8b4y++i9fRjbPp3sWYgRdPIymKfEYqYzTVUTpqm3T5qohft47TbKNoAFkwX/Rf0DKaNfP9xF8vZR7y+vcSSYHMa3Lv7GD59jSPuaLgJtuoKaMTidXdYq4BubvfR2R+jhWuk6Hq5t1EIwxnv9qM5HAlt4r7tYCzMP6NaLaO530aDZwBqIVSaeksT3d5gIlOJFU6dDGWwVIezTjWSYeecN2gg0WYxPVZW0wb6LcJw6E3Oa/LE/SQaK1/KBmw3YzQeCm1iqi3q724fXRrAnUXLZBCdMTIZ4RQ3jE2jFfNzxCeGLc2WECic8o4NTLbRBJxiczrEMvaxa1bRbTZj2ujEA83TuRXTcyOm53oMTvXoVhFtBiZZvLPHwqg+SOvKlJhGt+Sx0TiBkqQDnxonXEEt9Ieepym/sgozC010cY1lL8wMB6PaLUwGRnKP9M/gbJB5TVL69awUcTvUQ9xLt3M1K43dSrEkkAGbnWFEexTRGca51bdGSaIpqEogmC+x+fZL1OYvCr4VPZGaIotkzp1Wfxi1Tk+IZB2jk+mDGtWq3VXTJNc+ni3OEwxmQEg0wJ3H/v0ljp/fZabSlmMfQ0FyzahF2nHujKIzeYj+w9doYpzSH+i+8ohS4IpeJ3oVzzRoDU2f9WmeA/ms5peHoOLNax3fWnurWM+gXTtyFZ2k7CUvjVMZzHgQY8REFLREDgy2FtTI6LeNBpxfJDaftEUtsTt0PqXWuwx2ve8kGydZERrY5FlT9j1l4SQaVPRIVxTHdVlBj4puVOHH6WrKWcO+qjWVugnvwY68kENtZjIJF0untTKQKlNvPlPJ8LxETYhdEDKyoqlxlmKGyhWNRtaOoKodzByK5l2UX81REm1yvWYmlYc7yhFCF7ZlGL0NbOxp4CUvaMMU2cbn50u8vX2PJYyUPW6zhxzW2g12cvcY949fpYHEtAlmSJXUzoR70tETicVSJk9cLwxpyrAYGrLqIYaYybbpZMNZ6ljHmRSKut33yp9pXV6IVIWBBTM72Q+ZlVQw6OMOjdBaTVzJKETvtN3t5J47HmNS1dXani2XWpfILW5D5EsT7fWGpXmieQVxKgtRETLWCWtYztnE8I29Ltd8WQNqMski4L7sD6LqrecL78kYeqF/2tlZWf/dguLBtKIm3Ktxen970z3CXQ9XPVfVZ5v1aLhYRYXZEBTiTi0a/Xa0R33JUaC3D6f3MZ7cRe2/+U//wzPp3o1OR04S2O/BzZ8+PMXo7t6uM1D2mCZKeJwfMqcKgvCy4lFTk9ONBtOi+Sx23/8ay7/8KfZvL1Hf+zCmm+jd38f4x5+i/+WHaNw9xKk7jH2jHbuz3Z2EphQb2txACmxX0rav9JarG1aBgtWrq+C7BrHdIju6nZnmfIs4CZG6gS6vC9PIFT+j+OXzeyMLv6VflTXBz2/ysOa1sjai0IzcHN1uSkY+bkLl1Cx5p5W7DdeEg1qbegmds1mB3M/IGcIJimKgNE44yxG0iMBwu4/NaivUab2ErrIlYSQmo2lMBmOFOCKM5KCkkF8tcSaZqxFigkIAGBASriMYQtCBD6ZjBeFyqIM4ySC4FKPYQ6KnYPOS+8lekwIeULnaoJ9iWtmmEALh7Ir+xu+leUph80XvlBxmUAlOBwru1fwjZu/fY/H5osYJ1A1USC4uOQWk4SAwd3r/GE/PX2M8eYhzvSNNjugvuif+Uo6ZBMFGRpj6EagJVY8mDf0Urys773QNvIhUlTWR9q+iprlhUlEuKhA6imK76mNL0zj45ztnPMmGHRGrtFLrNF9w2jkHBpkgIMOYLvDwt5qdmANZM8lvtGQiAYWP4gjdCtC1mguot2mFaweozNzhjqmROEowyXVTKGivq0kvh5ut1jkQKAbIPNjLonWDYYEMBOwW1GySH1Kym0qI9JX8yrU0bxqoHPrjUo19yY0y3c2NE00TwxvuGwYRoAs4HmJjRBFYPFsoXtA/2EDGWVGy0C05TGm2ocFEmrdc95HkmOcz7WbZUz5Er268/cyap1041xpd3PD0LSr2QKUgU2Ro4ACWyF9O8oUqQZdSl+3wzII8ueHzBFD7ynGdRSCN0zbqyw81TofXP0d9/hZtGqfqIJQIc4dDrRVV9y56jz/F5IffR+vhh1h3BrFuduLAlJbnR+5HRrhhC9DEBA56hHUy7GLosFnGcb824kSYJpPSOq5nmMtstSfM5p+x3u2i1u5G/+5eAn2yoE6cEw1sak6xr/bSwMVxH639Xs1GHZ0CBW0e1hSlDOY4Z0hr5/esD9Dj3cebsqlonGh8TmfSihCvtNU0DaDA9Eaid7OrgOxU6JBUQWCMwGSWJo3XtEU7xb+mnBymoE2y1bcjlqngUC1PziPptmMwQL800H2EVsL7HlS16J2MRhCfce734jwcxqHXi2W9HrOKcFb0M42oYGvwxZ6XjmWsrXXtGPtWFf1OO+5bPaNNVTMmx1pMqloMqnp0oyG9k9BMnsN6LRir4PVH46Smh4awZg2IGyfqNowDiDTgWXHTozNTTT37khunQou6bZx83FxpP26Oku4kIx6HYzuKwYATTTsNP8hn47iKxn4T3RpIKIML+txuVA3o3BSN6F1Avcn0c5O+/vweu5c/RWvxLWK3MPIvJ9CmjGGG42m0BiPr31rdqPeGccZKv9WJM7VJpxsnKDglvBt6a12egNI1HUBq37/FefERdRq6vZFGxUDU0DPBnriP4eMPousdeyOZlKjElO625DyZxivRe1LrPSxLRoVow5Y6ML8mz1DXXyhPUnFv0CY5qmlDyCEQbaboVoWX4jroMkhNyh7N24WRk5op7U/mXfn9QFVkKCdKf3EXTkrwxXjqqiMxqpXI1m8GxWk+kAPF8l5Ef8um0WiZm6jCwNGQLv9M9VLWSLy3S7NV7PVzaHxpnOQoWILkiy11dWmciimGqYAu2lmnapyy+HLzmo5t6QiH1b4kQZkNZ+m3P3cZrQsFQ1PMwI/rDZqNXhoNLpoYapU+DVAzNmsszX+Nz89XsUVw5KSZ4Ew33XwQ48k07u+f1Tjh1At7S/W00MBsnIX8M6jGMRo0pKFBteofqNIMILMe0snDIFvumi6QPQi0LEC1Uspn3LwUhpgbGNWq+f9FVMvAW7mkirRdF5JuXRBDbte2OAty5lMvYU4BsuTe0meknwnr/oqhWmFhFdmD7n1KTET3TS3rxWqf37eIL6hrf3Odl5EUom/WdD/YQAiUJwiXLCdy2jo8O2yHMr8BfcIR8ShTCPZ66k/QqLfXV90jEDIZYZUBRNMslf2JHKedHG0b/WbUugz2WlHvdjSYGd/fx/3jU9T+2X/yH5yZQtIFQ7NoYKs6ncbjlx/i7uk5uiM47P2oYSMqkRqlsX+pMNRGbNttbqKyQKDbwJGnMHp7idVff4n16/eILanlIaSCpPTB8xcJPOvjaVRdpjzt2MuMQsTM1HlcBfWi7Gl65s3ABW9uPr9xFUmjinQzKzQ3Zwg4aEuQehZFBe0piNPtzywP/y1H97ZxKptAaZ78M66okRgfMo+4ZrhcESU77t1qrTR1zg3IwxPJUtVoiPvLBUwo1JA2C4rPC7QM757GaSdtEw/8Ph2wcIEigHazQsh40H9XcxDAVkxH9zEigySDA9kUsYpeLshDWeh+inva76s5YuJC7gU89cEUUfRASNSZfC5NCWw/LrFgbpqyt4Q3vHVIH59ntV7HmtwPhNsIHoFpuxQsGAy0tWGIe5s6Ime6nE05kiXmTplVn2/fY/bxInMIIW58flECObh4+OpCMB4fn+PLlx9jcv+EWa4aJ6WBy13G7joXvVmZBp5pnEBHZsrGcjDv1pNeZvianFm4Xe6dmhioc8oVIIOJLyNBQh3KfsamkNM2CjY231K4kZGE3mK1XspWXRlBqcVxzhGhmz3R89arnQohGUC0ja6BPPEerKWBB243JLljAksn170cfiBdSttO1xuSvH3gme9MASy3RJA/UGPlN9DkYSDg/ASaOK6nhhdelRf6mvnzbprclM9ivVqINsfG2unwfVjf28wDlGkwmqhB5H/TOIE4ceAICboEx5nTXw5nnhHtQTf5JLcUBg8ufGDo2b05pMtzzY9m0y77nA8b37SSc1Uc9TxIcSSCBzBGK53fUdPBrGl0FiuFjqc9Ju+HJvuFqnvJUsEQYatmpXU+Wh+6/IjT+6+xf/1LnGev0doto8c+CSIAlbreiVP3LvpPv4vJj3+I5t2TmqY11zUT71EsiviJe1qtIUoTWpTzZhmn1TwOy3nsVrM47taiesmkoz+OOkUvuhDcDzesx4PuAzba3eEkWkz/eR347wrBBhk2Wgrig8lDk/V12Fs4jyNeumQ1KDTg/stx7CwDBui3WK7XNyvZrctmnYEj7qDQv3rj6N89RWf0EBWubfVWbCmeocXxXLXIs0GjQmXPa+5F0xHauWdIsREtlWebLyh6codkPTcxvehqeCMLZhAjUDDWaq0Rd61ejBrkk3Wi6nHNO7HrtWPTasU8zrGoqtjSKAlhsGkAFx36COudgn1fO8n2etjrxUO3H3eNToyrRgyOEYNzLXrnevTQZipzhfMZWtk5dnDys3GSSYOMfGic0rhE8woaJztkFj2pzq88T0Q/y4GcztFEnHIWfRF0F0qQpsFZcPm/6f8mF8ezDEbIWIcTUD9toiValKmdWvvESNTa+uJ/w8GRIyr79GYdm4+XOHz8KVqrb1Hbrxzwzf4FU2B0F/3xfdS4x6ea0CUcGEGeDtA8MXCQboQz0o0dz0y7YYprgyZp8RaH9+9RLd+jWn6KDii3RxAW6K1QjIfTGD1+jfaUWJRJHBt5/sgptqbrrzNO1WnuBuZ4mfWRmhMc7UA7aZyks+MsV/NjYu810qRcw2SzpDGLfxan/rXoLQWwCl25wV0HxWa5lO9JAX5qhGCGyOW4UIVLvaRhzbX5M3U498SkRmmo62/M+sU6JA+V0wmuDJ/VQOUg+G9dgbNOS0+LCyNDLJuLaVYa7qThRtFPuQlwMK6oy5wdySQp8TOqQzmnNODzHpHTaA+kLo2qdU66WqVx0uuVe+J1LWfZIjPge0Xt9qCFc5B72e5Ai6/r/HpNmh46mf0B3Qx/fw1tH43u4u7uQVQ9DcpEXR3ojCtNs8BC2DiXYa/PHzdMDJKJPEjDBFml27Ci2IdrMAJDK6+pmhjd4+LU6nOr/BKOzH6SQbk0TQzQaBWVpChdEMN34kjc7GwZLlHzNFuO2OD9JDvjirLave/iXE3D3mhED3qjnKDN8GCawvuzFg8KXzpZJx0RdOXSOCU1VsYn0JTR35MviFsptuSLhah7sT2qtqTpY/AIcui5UuZA5TOKKQSNJ3WMDLkYPOWwQ5lUGFWddlE1TtHoNbVPHxlM9XtiDGBHjm6t9j/83b9/ZprFJIvpWeBkNRrH9PlLPH75GsOHx+gMTKHYHE76ryZMTLA02EPLgmDMXFV9YPjOCHrRg2AL/faizfG4XuoQFUpBQXQ3jeb4LurkXXT6ssfd82HVBLmB0AF9kwwte2jQrPxVmpxbJKi4lxXB47Vxcg5Bodm5Iy4iWDdSf/urTLE9SXGRdCmwbih11kFcRf+lMNMCz7yHAnVfpjaiV5lvXuh6pfjWxFlUJFMC5J7GgpCWyNxMH3pMmKA/cRBlQYKGhYwCigGoeptNnDdol2imaCqoI6rYLKBINWI0GEcbmhdFPgUqnfcOe03yUGY65EThHJGRgROewwIJrx1OJ26coCkl7FmmYRdbc8ws0ARAB8LeUtkG51jSGPDeMqndSJNpe7wemyEPK79owmR1qgbN9ERMDWiWZu8v8QFcPv8QTY+NDo6apmis06R/Yajw8PgksSaCZYpB5bBIO5NNk2gYdv2RNiARp+XyM5aLT+UOYWZQPyNWtEuMNu9L48QGTdOYm2e3L7SHa1v+TUEYKJYZ+LPuCsKkHAgOXeytNyB+Nm2gsGMjLPlEvKZzdLzd0TARlkuzxH9lziA3O5t66NDLorxstD7KPZUT9ziLIhAvPr90Duh9sGPfbWyJzEbOVEgVQ07qUr+jPQBB9Q01T8/wfnsRYNI08dkowPnS9KzdjD6NM+YMzbao+hSc6JuAxQcYEGRulaXX5Vk1wmdZnKfgysygISqc9IStjS5fQysL9ddUW6boNJ7Z9CkrJocA6YRYdG2+RtYKiE4sZygH7qrQlKW7GyeoPZfGSed10TcWu1gbQbAOTBm96h8VZhwWvtZBbA7baGzmEWhI3v4ap8/vUce5jKeOvQlUqdlT4zR4/n1MfvwHEuJvG43Y1OrOaRJdz4MprhRYZ5fiG6Rp+alGZbt4j91qLspeL52EaqNpVO1BHE5nTV4p/vUZ5VTpIhcUiOZNAzied0U5MLRIiiPaPSFNTAyxKocWaIocRQTNiQoaCiSMSt5f4oDl+mETLehVyhSjKYamVo96axC9u6cYPv4UrfFjbBrtWFQhpGfPa7bRyZGFdhaqUe2wRAcBoQDbaRixFDWGQFo3TnquPaeK/gBNgt3IiiENA57RYBiPg/uYdMcBU+PUbce2WY9l4xzz2jmW1SnWvEY28PRt0BwbHO4c+jsQQjRYpjaPB6O4H4xjDD2Vs/R0FspEUytdHoOKJvcupOPanavYY7zO84mbphoWN8IewnmQyDS6aEFMCSuYR6IO1xP0ZiiQgwGZnthQpZxZmvKnFkXFc1oAs7ceQDuT4lSvMHY4RLthBYlR2xZKPCFNJPpCCee9Qw2tYAcsPuK0+Bb19XfZm8N+afdHCgZu9kfR6AziUGvG7kxUCflmDO56yloCaSqmCxbAK7nYaCnZV6y19SyqxXucVx9aUxUGQmh/GaxRYGFggf714Ut0pj/Erj2JUwt9t11d5SmZSC2/p3guU3U9/3Ii9vWhuON94IhZGidZQafjdDn7XdQnb0/0usLhM9XOWHQWu3KVzRBTfnYOJwvCrWGXXG/txlbQB87T232vDGrcO4ASeIgMamDTkKv2WH8mVzcaEw9+C0J5Lfgzh+fGCa80KhrypgRBwdipr9IgNIfuDrF3Y3YZOBe6oZA9/30Z7lHYLgl7L1l5OD+nvlQhq3nml3rvtzUi53KhpPoZEJKYmUqi6ef5x300qmoEDw0wVDVYFzJwUsQMwMc+lstZLJdzDRHVELDmoDcz/MW1FyCCsGdo5qzdYN80c8LZLXaYK82h3wbMLpz/CIe18zCaQI3yGsQXtGxAkuZl1uqa+uhratSJc1FSlaITEosrz87a/0/jRJ10bujZlM5rd5AVOiHBG0K7QdsUBNtTDWqAM1GspAJ6IJgNW15PufIqW9XZTQoPLhldMu1RgKf3tGQcsT8KVVeP55gQPhsNLFpcmG7O3ltrf602+9gvN7FDiqKga2vqRRWuO/uO14duKLOr4yFm1LaAAjj54diZlv7b4yb2532cGlUsditljg6nd1Fvt+Phyw+yJK/9T3/373I/Y4/LhZK9e6Lrje4f1DxNnp6ih91nvRErEsJ7faFOcISNeKBlaUdXrl4tFbVMWRCLto77aLBBLWaxn8/itF2pGKXQBr2A017vD5WjAH9ZmSIgWtpsaZwstLcg0FN9/gzY0IOF6+i+0O3486JrYvN3fg4PjDMGoEtZS5Tg7E1eUmlg3FilQUPxtM/mzZQcmhk/ltqospsvi1KTfTZXip9iz13g6OSolgUn+lbSdcomURAn/lwblhCnks5sYaEkn7xuWkfL8YHmCRt26RTQOG3isNnEka81eiemq3hvNaNGpsaWf1+LXqunaTIP5KA3UCPMVJYQ2Y/3dxUXhH+N76dUmBfYuN5tx2g6id7I2ieQIBkmFEojh0m6zblxOkSjOkdPTVE9luhlZEFNGCQOep7OspDhLfPkF3SxpJbr4ApPDDiYFXg5e1PjNKPwWy9FreO68KCV+4hrHnlC5B/1hpMYjG1HDudYa0KHiC3QC9xNc/cnJD4AACAASURBVMBmieHEajWP1fJTVD3+jGkvmg+Jy1URmIJ5ocxhxw2KR/OCaYOCdUtmj7UtrDdB3egyDmxSDs0VJY68l+1KBR7N2gZEQLo/r2k2IjMR6tHvoUcaK4tKUqFsOoa40VFgCMU0ve1izKFDxL9YtzJGSI0dmzaUPBVNNQfEoe+wlgkkjeFBXqsUCyto8aYx8QEK4neQM6HQs+VCiJ0okBJoOzIAtAb6A7xpaJTQmFnvaNMmk6koe3wOCjAzW7z5a5POLCWeE91vmoSk65WJpTMsrgd5KSgvlrmyTS6W79Ap/HxhDkEje9n001pVBWrmnkgInqiTJ33ZxMk6H4qW10QZquSQ+uJ4CPogu/x09tS9kpslU7PMKTvu5RDW3K+iRsbNx7c4fqIHWaipkiak1ZOb3qkHkv+7GH/9fTQGk9gXehcFLkJ2Ua/SJQ/e/wlmwDyq+UfsPr7HdvYe+81SRRv6nuHjcxyGd7Hvjoxqsfcq/LUbLUJrOTywiKfwklAelI3CMgXxKvoofuCmW9dCoC+Ik0woyHe6dUTlOSBO4f177EvjRF4Q2j/p7GwlfW70ojd5jsnXP0T/8YfYtnoxOyZFjoKtwx7CEKiKI0juBmtyN2w0ThQDoooSHE2OmPSFOxWJrHUaJ+kmitUuVuGjUTzcP8bj5DmGGB1gn96sxTJOMasOMa/2sTwdYsuaSTqibMWJA9gfo77eRUN7IPs6Quie9qO7ySSGvb7WYNk7RRHNOAbs2dU40TRB483CpMGARoVOGgrk3M/nspFY6/xsInSRfRQ+k/7MBhrXYZ6F2KXohR1QilMNalLgXYxVWM80sjQgdaiCTPUrgsJtUuEhB/roWhz2vJdatHAX42zjTKWR3jPY+4zz7h31k5Cmdm8QtXY/Ig2j1rhkMViloCdsm0BKbK6lIyoNehbZCn3FiY1CsIrafhnV6jNq20UcFm9unLYbGV6UIQ2N03D6FK3Jl9g0x3HukAdVaEOsbcxoJV6U1uUyjFVWlTOfSgHM4Ev/nv0v64fbxqnUHhcHPVWgWXDkf4vbofYaZ764UBXqlKyOYvBQAnRTZmC3T1BX09BtGOD90rbbqcUSHdJaR9lPZ41R6FuXBo39Xv8uKZsqfNJqOg9YTfmzISq1jzLBpLOiNvktRU/neTITTE/08NgsEYyLrP/lzzUcSw3TbD7XIA/GBTRaDayy8dK+WZgEKtA939NOVDTimYep/VgxJT4zqNBdkzlnyJqcZC5lhAV7B2chtDqO8nanpT2DM41zotW2G54GQdR1DD9AaAi4pjng6anDtuHBy8apoIHyiMhGNQ2KWGfUOzTALAsQIs5gtDno+HQKpckC/6VxKnWwh5cZtAx1LQeAjiawq18xXtBDcKBmj2jnfsKf0YS8vb7Juntz2EV/DKDyHP3xUDqkgmwZbfQ+c/tLdbSchndmuIgq7GgZIauJ7hGwe6GnM4RENtSkUUxKe9banPHKlzwcRaXEwGK3XgslaxAtsNyIukfwbUHLmiB8MBroX1aM1WhsG7He4J46U8PUHyJtsNsvNfV6t47Vbhmr4zo+YF/UzvH4w9foDUdqnO4eHqL2z//u3zsjiMLth7yJQIw9nkSD4paN/fExHn78KTrDsYL8yOrYyQkOh4+WU33rjehBRYLjroLDFqUE0NV3W8HlTRaWKATOYiBgDnedOg4dra5sadlczTn1xnDL79XDdZPXojyWnPYXO2I3TemxqIud5IMbvUOh6BWK3LUBy4mDBLFeXPwqrjGa4iGKzaDdC9UnqYJFN1H+Dd9LYcbEszz4brg8JffB5N8XBEyHVyZ1l82N9ysYXR/F4tJiliaqUVJhKEoInGSiC12PKet2lS4iTInVSLHo2OCAR1tKh281nOEkGsnxJMSphw8/G9Ue8eN7zOdzwc99XK8y5VmCxXYrhnfjGE3vNBU5gtCIz21qkswh2Ly5RumKoig1BbvtRNMDQQL6dcI9zy/QKVQtO5xxL9RIqhg+iyrI66iAh5eKYcFqFvPZW8w+3mJJk76HKEOApO+l2QIE+Nl0oNMbRWd4H812XxQ6ECHEl3K6SSE2D5doQ0xEyWrYb8RpLqgTxd+w01HjZBMP9G4UdTT57ej1hjEe3yl0zVbidpmjqZGbWdqMy8ghNzgJ1XWYl7DcgxpDKAE0ThR3bqx8MBZTkma9E12yZPoE5PI6mU/Vcj6VjAASJS4Iq2hzSXll3fWh44KA0ZQVYxaGF6kTxEWPYpDrLpAqgw3tJpfUyTTt0DvjAJQl/EYHC/Qu5WtlwWLhqgs8AjeHI8w7JtKu4M4HksH+oukdRTpBlXpebAFfssD0zJD1Q4CezB1oQrGNtLMTv4pAm9/TpHENQK1ty+5DuuTAaS+Ru6MHQBJ46+Ck6HaRr59bktg15XTIsrK2tD+kaxnXPZ9fF0DXRr4E+DpnrOhOXGqquSquW4aHlT8D+lJb0+S8x4kCcLPEW9s2wZ1+nLvDaAwfoz39IhQmQPGZU9KI85krni/tHrJrpmlqofmYvcfh/VscZm/KzTliDlGd5LQ6fP4ax7vn2PbGccJSNwNkWU8SDicibhG6tZieSbFBmGpLE+xrRB0gXorzu44EbjMMYFLqgEPmmNhQr9GlfL5GEPJb7WWFXj8h+t3FFuFv1YzO6DHufvhDjJ5/jkN3GDMc85qtWOz30ex2osPwhWJD2UMY01gzyNR4ueCAXWgwsd2ZskejL/enBhTFrib7y/VGix2x9vOXr9L+djqjqNfT5a0esT4fYn7ax+d2GfOtw6FB+tvnKoZRi2EV0d3to7naRmt3lHapWWfP68dgPI3BeOxhIiY7zYYaJPRMcOuVtyXOvxt5uyZ7EEKUROOMU2YJE3WxVM6iUohaL2wUykhHKZ79HEsfezFRskCe9afCJs88mrqiHxYdVs/3QfdWZxP7DNERVAAENteg8BZEA82eba35ANBsZHqB5TxDVoq+M8PQrWtYwlSwtqfhEu5KO0UTC/3T+X/oRjUoud1zct2VIrINrZwnisZsO4/6fiX06bRZxJ4B25b4h7Oy5/qjSfTH04j+fezb09idcRL2xP9Cj2efpnktGULl2mTTVKhh2hsx5sjYEP69zjDOiRvK7sXxTGxJNyKypy40rMpuj9wH7cOyjL/KGHI04aZYZHPiYYpOqi6k8tIQX8xorppKm1w4FLpoWKi9itZaOUwMCGGY0MCoALernQJMZVxka+lCWdQ1yP3LLqT+t9LR3tD45BR5Y65RarjFfBGf7+/ag58eH7W3LVcr6WrY9zXwWK/1fpS9l4Y+auqyFiuaHz4b9RrvSU5xDFQvTVpSFWXqxcC25FPhCOwQeM52FiztuOJNNhvJF9DnMdgdjQayJUfzy/OlgWLL+V+u/yq5SlJzMFBCc4NOV5n02jevsgzVe5ldSWNRLMhpIIQ4oTNiyMBeSdOZQcu34AHle4n8cNPigaHqzeKamC7OYu8ob8ufC/07JkDDdl/P5261jo+39/jlj7/Ex+xTDdwPv/9dfPnpJ5l4Yd4AjVm5V6pb00uA10nNFu+t1H+lYTMLCPADeUFNfQM1p2Q+IGc0rmiWuwww5eN60VwytGPYWgYVoE/kdSqw+HCO3Wob6wWDZvRZnNcAF7RVdtPlvO/1uvrML6/fNbRnn9eQjCYtjSf2p13MN/OYrT5jy9kz6MXo4T5Gd9O4e3iO8d00av/LP/lHZx7KLfQCePB94HF/gTyRON+f3stytp6p8yQFQ6nRAiERGZRAGgQmS9ApmCrCaz/IwabBFyJyidcMEQKzSxAMBQeuOFki0NHVOLkA15Qlm55bOLc0M4Vm81u0KSlslw2qONRdw8CKpqlMYTya4A5dG6bSOJWFx97AoVroPKVxui0++RFFuFgeVk2NdQi5kLs2TsVOsjj0+bMWEW9p8IxkWA9RpB2eZnn6IwoRaBMdvYoEU2COuLStlrFeoFlYKfF+QycOP7TZjS6HNk56BFceEH3z/VX0sdFkkgMN4riPz4/3eNdG1ohOv6/NGweSMgkZ3d/FYDzShGB72OvvpKcph24G1IkqQgOIzgnHKYpWCnSuKU0SG2CK9UrzqWIzH0RfZ1MV0ULgt28OP8X5KrAKl25mvXQeEeLjG5cjTX6kDSKfrB8tsju6OKvgBNeTBbY20HSBo8En9JNNkqYJZz2ChReI1rcrXXMoNeLqZ2NmCisNdltI0wTr8/4wGq1OtNXEYMvqxlmTv0ITSPRCznVA2lnI8F+aVzdNbjwo+qrKIbwy6UvEiZ8PRQ9qHs8lJhGy8u723awxsVXz74NYfO08zHg/6DUkds+gPIUjlgTvpN+KD5w6lDIMMJshLW+1h9o5zzlamGos5Ui4Wa08eQIVzWbDCBVoVytGk7FoeTROFDKgdDRNHDRkX/B7Gg83HFk4qoZg0zY6xpqV4Fe6pcyMSrFqoY+WKaY0Wn/TOLF/XYYwskJ14yRanyzMT7Yj5xrkYWG3QVu7F+2ZHI+0F8oA6HJYa7qpHKrUKiR90nuDKblFA6EmRO6BiGMstG9XBwnvz1D2NgtN6kFihP7h1gTq1MXyGc3oKM6aKLP3gPcwsPJQCgdDQnXbGECsZhHv3+P0+RKn+UfU0J3IbOIcLbRyD89xuv8SO35ms2vDi8wCMqc+C6B0pVOTKdG2Gydbw3vy6INdoxC5Rx5onBRdkMj6CT3XOc6HbezmH7GdvcVx/RmxX0f9uIkO4m7pL4+xO2EqMZKgf/T8U9TH97L/XlZnNU4M/jBkYU+UXbbowjzHG5masC5X5N1hIbwh02mjhsdUm6aMUaCOwO1nTbA2p4+PQkRbnXGcmzROuLmFEuZXOmwXsVjN4oCW93iIbnWK8TlidDpHf7eP1noTne0husRI1nt6/4PpY3SnY2XiNcZkHbVig0amhYNgTWHAogpqKniNAFEG1qkRxxMi84I4XWlNpmjx0dEtunFyHJ6pMmqkFOZMoQNl0oWt9kA5vF3dYEVFy6w09nXpmjDZKCGnLFYowxoOMPS0eU9pnNRo0TwzVFLj1HDjxLdRS2j/qGJP9iLoCg23vmicWC1GSk1XP6ph6uHsSqFJQ545a7daHa6XmmCBnXtpr+rHbRzXsziu50YhaZZpnNoEbg+jO5hEdO9i357EwS3XpWijYJWhy2W/s96TeqDIFEqtUhzvdJ1y+CLqW5Fm6qckhOQ+yI1T0ilL42TWhF1mb4N0ZQ5xkzGpeyVKk+NhZPrCmqF5Ew3PxXNhtlyGtenyys+C2bOD4pQDG/ZGzJvY+wZDBoxdNUcqwhNlUqCphrfFHCOdixN28GDFRSv/thhHCNHJ9WT03jNudIcvLy/x8v271tbD9D5++uknBVDzHBZmBn+nmjNzpW7pgbd0w9u6UJRx1nkajrEedU5onYAKdTX0ciC8Nd4MKtk/hCLx55wDO+us0E8Ohj09Q5yL1ArSm6VNPGeujJkSdTodXdvhrCfdoxxXrRW+XBfOH2mHPECWFjUbJ1ER0xzM7rjWa+YMxAhj2Y9zQFIap3J/Cj3dwz9TGzWkpZPDKZRAcwwsMMVerWM+m8Xn+6caDOqjhy/PMZpOVX+V94KRhqz384xk3ciRb7fTcANU0O6JxF8c1fQWQykNBWp1NU5qzHPgjj7VUTTWrhWofLVa6T2xrkZDRlLMFHlS63FCtz+H1cJrU2OmDo9zFJMIMuWazRgM+gr7fn17VdC5KM6qIw8ynOAhxR1xtV3G9rSNcxNPhkGMMLODhffwHMQ31f7Xf/Jvn+WUxSSFbA+6P5yxaJwGA6NCg2H0p2SDPESrPxBlQ0J+psCyI0/nH/QFwNMclTz0bIok+ya1iXqbCwEVCMQJQTCbFtNlMaIRpSU3XioF9Cw5RShQLr8vSFOZYJSmqvxbD+V8wUvjU/4r+lvmNvn5vtLyUq7pP71BnHwI+fsKNFweUBbKFTW6sR4veQcIk/PnFaeZ3H9/E3xruZJFmp4iZPZLGll4b2JipfMzG0ojTmqY0BCcT9IR4K6HwJqmabWYq2maf3wouwRtU6/bj1H/LsbDqQrT0+4ktz2KQxY76APFLK/HZHY++7TIr0/qNW496XynfA1E3TWhRzRCBKENxsO8TikAzBRzqkjZesq7/+Dmq2QTlLymvM4qJAsVS4GpWMh644MuKEt0TTTZkLFPx857KYMFaHVsfN5VrvfNaGErgmK8N4mWMocGap6U55RTVR06mvyD4uHSx8+ciQq4mJMVtTZVD3QSxKDYBVfWj7A5wm0WVa87SMSkJ5SWva5M9Xi9QkU1bcSTX2ermIZJ4wbqxGuCPNEY8nsVeSqGGjEeTvQaykyq8xmxLe8r54nXl8Oe7Iht/8rnM9XGlBNRaxmaqClJLVAGD8uuMxsnCf3ZlIshSxZneiZBY8jQIZ9GIcBrUQwVrLuYa7LvMOWkQyR1lSIIdHE6vYvJ1Cgg6BzhsWqc5KaH+2FqYNL90IU4KIVpAuZ0J/3ggmUVOm9OcdUMmjdftJIX/eRN00RBxCbOvlgKlGI2wudXsHNO8qC0gsZxv0Q57PWiR3PeQq/pBllDhDTNuOjMModKjkQl3LQMR/L535+cwwNigscXiH0TahtGEUQ7nPZBAIAGMqD/DUJA+3Fq9GS0Q9HZatjZk8bJ7mdM90/ROuyisZpFff4alcwm3iJWc2UdKeycN0r2yOg+ag8/xnn86MaMgkDAQaGbetqN8BoannQdR4pgvyYFMA0vh7HyoJTWzXVxSK2QKBV8DCGgv9aiBtUYA4r1LPbrWRw2s6jQc1X71HTRVNajArXpT6JLM3N3H9EbxCpqsQRFZJ1DHRc/lbEc9TNolYMOoY4yWOJZosGHToolP5QbOSNmAKXc4tqdGAyHQkRxeMNIoNEbqzkDeV/tN/GJeQyWxLLh3sVdpxX9qorR6RTj40mNU3u9jY4coJoRTTe5vfvHaN+Noz4axHnYjwOaqRZufa3YqiGhkWGAVBPFT9onVX/1OFT8Gxq8uovuFP+rEMtGledRU3MsdgVnMBkmZNN25aCAapy073g/4Ty/NE5q6j2VN/pxRVLUOBX0hQl6Fo5KHJKF8oU7aC2o1l5NBVqHn0uDhjW96H7nWNNkcGbL9tvrS0NCidB97gtdrkMvbyrQuIFGTzqR5MQy2Rd9HjYUTQcnKYgj2BWaqpVcI0/k/aGF5RnJnL9mZxBVaxC7Wi9ONSMVLlA1trT2KFECD6GcjUcoqfaUEpkie2NrQMqZzQDBcU3XoYkMY7JRYbR+24DYgdcOft4zULjYbS4hpsv+7cbJqKNMQnKYIS00ZkAylsq6IqlSvN/yS8OmDKXn33FfKVKlJzoeYjKZxGjEkNUujRbfmy0g7Q/PW2ZQ2dHN70V1TzGUKKYTaT6Efu4S1JsaFpzcKIzf3t7EcqFZ+/3vfx+//wd/EK3/yjV1bVRqsEL1c0RFcSs25a4wIjR4ZbAnJ2RiBzijGOSxb3fE1sCtlgKfs1WBqCryYTOYgsfnolHg+rDWu0JFGDYmYitNn5sxzlPRmJ0MaZMqaKqwTnIAqPBuTBeS9cA6gnnDLxk3cP9LwG9S61gPQosuzbDv4sWNUUZkNtkp18MUOlMlC8OChkFhyJmRxM/jE6oRgplAg0hkQ0ploK0yOKful/6o0H95JiQBQMu8i9nnLF6/v+jaTcbjeH5+1gCFs5HrZ+dDo8Za26DOMneyEY8QUEuydb/1DGfzzZr49uuves9fMK5DY4rbME3o9hjrOQwrwAFqYev9sCNfzBYxg5ZXr8X0/k5oIecA9xhDM2nK5dZXKb8LQy6oenQy9W5TiNN4eh+Th8e4e3wWZa/2v//H//jaOPHBgCzx4O909UVGRWM4ii6o03QancFYKBEe9XK7SiqQHiIKPRau7ht5HTROCcVz1GZXDCJVky89zZeLPQ0dNLFPFxqvucvDUhqZwun00CPJ2oXulr83Yu8fUHicnq5fGyDTeK5NU+ncb5um24ewUHSKMUSZ1l8X4hU5ut2UoJKVxur/85rZHKn0KGLM3EjL9+gwTIcy5zhYU1hys4w4lTRm03pAm7ZLrBo/XLSuVrGAp7pcq3HqtPsxHtzFeHQXnVZfgJUCIdc5gcMlTIUkyeGGQ7HnRRQIbC87yn5PY67DuYrP5Txe39/1INw/3sf04V4cZBWZbDqFksjGxqaVmQh6UEAJ5JTnzVCbDod02diZbqN7WNE4rLXGCEjrDvrR64Ny0lwTtpnIEzQfuX7ZIeu2CTWiAP0F8fGdsoG6g4GmTTY1uFL1NIFVY8EGsozZjNDP73LWO2KPHBGDbt+ukirGKW2Z/NII9IX2oNGh8GfAQGMD4lTCT/m3fB+0MqYzcgvSxNeboA5cIU64+ZA5s5UlOlRBmhGQNooCNkkQs0F/pEYNLRDoL8UAKBRfajrUcHi6xqovYYFlQzVNz5kG4i4rcNibsp5ruYFBwXGDonNRdvv+d6LDBdQdKHAbTesoTkUzpEBFQ4LrYwb13VLjeP/39/dxd/+gwpxrxrWT2YWQbJwP7VroqalRG7tPOWdGGRQcBmnhn1R+t845gVWDoRG0abQuKLyJC0lOfZs0UOKEe3JuuqxdGv1c+jVFVbo0TmcdDhz2UF1Z22oeZAADfcPUQ6PKTD9LnIAbObvq2XGxDIROZwc9SrNAwVGCXEH+KiZtSO6ZuFtHRKZRBRWkhuMY7oO4L3Eg+r6C5vMCLShpoKazl4j3X+P0nVyoT6FZXJ191YgtzmdQ/2hKnn6OGhb+bQYnLTdEhjstztC12UlzyClKo70lWwnqqiyWm9FUmCvBqixaaggzE5xYj5i5Eac9rAR0OxoTxvm4ieNuEfvtXI3Teb0w7VsOmC05VJ0RWtPg9YcR/b7MjTacQRQuWVyp6WAdy1iI5gnHyoVQJxAnhhJ21aN5cqK83qf2XtZjS+cdz9dwMo3e3UN0xnfRhoJTO8fH/DNeXr+JykvL3amd44E96niMYXWK0fEUPRqnzTba+0O0oZt2hlEb30dn+hjN8ShO/W4cut3YtZv6qqABUxCI2kyDQQhx6DqC2nDInqIX++i5iUx6u/PJaJYoHFm6UKsoTmjgaZoIrj4o7wlTFtGds4F1AZ5U9ZvsHv6MZ0R7xy3iBOrEa1H8iCKmzSsNfOzcpfOU9ZeNE8UZSJGof2qcrBdXkDH6tbREKF4JutUJSQjdBwEA3aWApNHTa5O7A6PBIZkUqboCnPEZZExTX+PFsBo+kFOGOYRpumTTgHLXm1zzVuwqqLptCdDVIIgWCTJmOpycOHP6zzPP2SiUgPUFAs1r61xLWpw2dab0ZoooWLsUhipk3J+Vxkn7lQLFk6Ei1FwpbNcJPHtuDr8ujVOaA5QA2lJwXpsiB86XQXMZLuspTjS6DJRonECAGIKNx2MNDqSZUzZg1huVkSooe1ojN+G9Dkd2EyOq3o3xBH9V3qPOzmTVsNdRG1AgE0LNjf/y/Bw//PSTaGqSB6QxEPso7w+9E58HnYwGnjd0wEJzVM0oAx2jGiqod9Dgodm7cWLgBUItRgVRJ9LgQifGMCazOc8Rw97Q4etCVBkWZMaoBhSuL33/rs6V3F9JJBT4izGWz2LeE1mWmBnxd3LxFE3csS7Sfid9T8PJpNAz1NGx9Butou+rUWQdzulg53sgjZkavHLu+Dhl8CunajmdstvV/WxmTao1mREdapVNG3BsBnvOnqG92UTQoF+/f48//fFPsZjN4346jZ9//ln0OBB8zkbVPDwjKVeRARiMiiaRNOTIcn1s3iADltRt8Xqsye/fvun5o3FCK8/75jygcdouqDsAAEDRWEs7NU0vL6/Kb+KyPD0/xsMjrAGlEoqRwbVmAHA+MKDfxWIxi/l6HofzIWqtejS67ehPJnH/9EUaJwXg/h9/9++Iqqful+kEI6hWO444WFDwMpGfPkSL0CcErDRRBFMOxw7bBC5l2pRNyomFlBNZVLxsOtArVP5rmuRsBHXSCjltRZNFxl9oQouw0gGGpfnJPUabMItekGuG5HnfSc5LFnoXEYYQpxvr4VxoBXGyt8Tlm3IA40VnnYHhZXX0CS8X5KtsBPlNF3Fj+X1BqXgEyvfcQuVFx8AD5kV+nZT482YjJkTfE7TiYlZeQw+BNE5M8iQ+EAVhu1zEcvYZi09Qprmyk46bXWxX2wAyrtfb0esMYtifRI8gWHJQ1ruk8jnfh4JYAYqVM4WYNNB59wa9mNzfyWiB+wSE/vr5Ht9eXrTRPz4T+PaQoXfXqU/JFmDoqfwUCjictJhiARnLqcYUKAXoyabS0wxNAeYgX7jXHGSXT/MGP1WGcRz82PuCdhx3tvXOINkSQlioG4jam51+NHsj5SnQNEFtE687r7kHjQ59PR7IrZnJfIIv/jd250xOx7i9QVkVZYAJJfTBltCm/mCkBkBamybaF9sXW59Q3P44iLE1XUt0qqI2g+0UeigdElxd582s1/OYzd71YPN7bZKkodfrMRqNA9fAfm9omhtuZyBrMqWg6XDAr1yfsngvMLWt7s+iwvD+uC+lcZLlKFQONvi9eclsrKqJmMbLQa6hvz/GLuAHQ4cqrnkgZPxvaFI0iKJZpL6P17H7YDemTHSm99I3gNi1u2i1TNGj8VMQZTZN1myl4D2pejp4MrSSusYa60SlEmG+UGVTp6DhB2u92dRnFj0gp5QcMkLYdFYkcn0Ju/aU3g6BNgIomi+Eu1A+aJI8KafotDW9JoU6FDJrotiUyx7aRs9lX3DFaZoLaGHJfeJfUU6DPrVrRo/sFmVr+2i2TXGqmbYIDcruZr4eoumRabSZx/ntr3EGbXr5c3R3S1Gr+YjLYy0251bURvfRfvganS8/Ro3ICOXxYC1NC2cUgNeuV2grN8pLiuogJGm7P8T2UEmnQr5XJ1qBF5Rd4moS3MqyWe/L2WkY1XAOcDVoAF8V5QAAIABJREFUCGvYIJw4CFdx3q9j9/kWh/lMBjMqTIRCYiftQV8Net7kTuGlOAhqiCfGt5sBKMJu7C3oJo8KVFSo0740Tjvts9JGpHge5JPmfjiaaI12cYKFtk6swukYn58f8U7mFPkgoPA0T1hiH/bRh+p0qqKLlTkUH6jSXBNQ4scv0bqbRn0wiGO7HXtQplYrDuiaOqBZ2KB7GEDjBGqHgJvJKNfqXKHD6ouyp4YpqTesSZ4AHplul+vPGudZALUgQoC9g/wb6K3sB8UiWE/YhYrFdWOYpEKwaJwScaLoY9/Q2mffEv2oFFbOnbr6+FnjSnegGMe0e5b8XigBdDwo/KCUSUO3N51Qdf1YzWJNu+QpUsWRzYyca1ngmM1sCQ0/ygo+GFb1OmpiZOGtn57Os6zV4jKGnlJriScLxMHaPYnOeYj2x4j9QYNgrT1DSVns2hESlg0FIYPECh0ugnfpJVNHlO51SBmc66Qy+8JsuW2cSr3BHqJGNPdrOYwx/NEx6eLe1FvPMFyjUPimS6fYDaZjKQzdLjWJcHv4VRBvfh73k9pKKEgiSdwfmpLCVCh6ZdUerAEsoGUVfXUFVGOWxgXO7SnUQqNtt2jmrbMe6xakArdLzpNuh3NhGsPJWCiHU0LdPLEvgojROLGvwpTR2SaX1atmlfdifZklBioBRaGGZui6scgrjIK4SVLtxxmA9OHCAKnFoDPQoCfldHpPKvIZ3jWs65ajajIKQNEp4nk+HSZrEyzv9c4qupibpDlWaW5lEKNGzmZj2r9luJWGFpeK1YYLBXnT4FU15RVR8qDf54QHc5xMvhdinRy8RoSqcR7CkNBC8+iDIZf/3ggQn5kmt3Z0s0U9QJNNY/Ov/+//Jz7fP+LubhI///SztGBQ9rhHC4b4y7n0pzTjDGnRkdIHTKZ3+nd8Xuo8GezkveQe09Qv5nPtJePhSO9TjC+Yaitc9baXwNvNCvRyHm+v76J+fs4+1WjdP9zH89fnGI4ZBGTuKPdZQxnu1SGWq0XMlp+xq3ZK08ZkBXre49cf4/ErjdMwav/bP/3HLBHfQJ20Tcj6gUJkw2WEpvf4FI3xJI4UgMNRDAg8HDOxT3oQiyFJOAhZaZ7EaeZCa3Oz44cWCw9/2121Gpj0cZc9aQkEY5eUIMobS2lCNP0ucHjpWG/oeG44shHKIrhQ3Nxpe6WV4kgPThmr52xMz9VFnF24wVmAFWF44Tnn5nmLDvn7c9KiIvNqc27E68Z6MwN41fOk3qR8Vk+DDLlyf0pEm6YE+RndOLkwwmqXHKf9ykjT/ONNjdNmuVBAWAMn4HQ1YgJcr9E89aOHzokMlPUudmssNT2V1qxV0wAg7Y26bqzHB6NhTB/v1bhwOLIBLdar+MQ18VzFeDKSXoWFXh7Q3Im8YQnWdxK2uv7k7l7unSaIafEKKgPkuj/E4nMW72/vatQGdzjjDZX9c6hsqEAD0WybeqKJBtShdDZSY6B8lqYsutsYkjRJgraOhkK8TIG0PmSLDIefsOClKHrvb99iMXsX+gR9j4U86o/086D7qfnSVNY0OTjzNEwcxqAJamKYNqkYtislm2m72VbQMIJGTz+5N6aCadPWZsfGiwnGPD65rwuyCOB526aWDXs0HsuMAtphveZCAItymo86bnRi4pRAQB+oFpLavnuz2Srgjk0fNFHZGNLzePJO00Tjw71jU9WGqyLQjdPuAB+YietOND2MSUCaKEzdOOFehrgfWlvC87r+8Ms7eu+EBbZomKQ7gzaRuVBNGlM7QGmgkAenChhNEL2mOFDU5CUtUc85Ooc0fLgdenhjTivyNDHRZ86JIVMoUQDLHpQFSNleaFw5tK1J88SQ4oLJmgL/5IRgS/KSoyX6RlJFbKJg7aKHJBz6172HT9aSQUUl6pGaQShZEoBDdzINj2BYXDS5DjKlENKCI5GzyTQtL9oMGkk0IoTpLj7i/PqLmqbG+68xOGHgQ1bROWb7Wmwb/WhOv0bv6++i+eU5quFQgaNkKNmIH5oR+85B+qPmcRPVdhWHLTlnu9hArQWwo2nqDaOD9X8N+lwzqlY9TjynKmP5XHBo+GrKfE/NoYplii6KQwJw97GffcT24z0qAntp2jEoYn3SyOM0hTaXMO6mQ3B3FOLS63gNU8Rokiz9XVJfVwvR68hgAaWW7upceToK84JGXlQeU/UQBrcHA73vbeZBoZXi2eh3uzGEuoxl7m6r3KpuVUU/Qv9tQTPDYQ/km6HLw0M0R2PR4Y9qmNqxI5+IvbPTj3009BmgWAp1QvMmkwX2+ojzrhXVth21CkqizxxQYVHQ6qZoDoYg3jSCaLeYemMuw34JQsqgh8LJNDpPyn/bOKlBTWdEXWv2r9TusG/oGcEWvWRDqTAEgVHKnYcXHtvkkO+sDJriFuvz+dpkSSMpupM8tZxTmM5/6ur1etm8SMydaBc/hz3n7VUFHBlPTRD4uztlsBDKDJ5VJaVUZFM1ZRSmpRD1AANBOcUYKv7a9qAoj9juo44zojRZ2QiiE+MCwszAfAQ9M79Huz0ZR3Q9VJN2lx+X5h6i2mtmm/VN0TGr/nGRouZDzmyaDOpsVdOTTqfWTyUKnlUMjQPFoNYXa+jga6kBnCIaSv2TOs2sJYTUaN8kxyZdYkV/zByl4qCXCL8QJLnw2UBBLoyJKinXMJszkCn0Jh5A/RbpchNR2BpGSaiBoOuBJPHvKaKlrWIPboN0lwGS6yXlVKYGkTPJBgUe1tqoB7Mgag7Xt55NFRqhz5HbYTbnqLRs1FL6WVwzh7AaFgQt7aleMgrjxscICoZV5BGiM24mhRFka6+8IeoemCDcF2VUpuudkBvZnLrec7ixG1qhcbrfDpoVUpesmfLcuB701y0bRDVoGjaU7FNex0SRjB2Aop/60kIH1ZAm5RIe6rve1P5iwa72Xu7RernMsGCH8fI6NEx/+eWX+Hz7iH6vG89PzzEcDtREsQb/1f/1r+Ll9SW+/Pg1fvzxJz0bS+rLdlsGPKMRdRPDCw/TL9dBaKJdDlVDSiKBvAfX1EOcVjs3Txvq2G1gMvLxjis0Q60PmXpgcDYaDuLh6SHupmjc2ac8cOKaGK06iMaHMQQB7q1uS0ZD/fFEaNPD89foDkZR+xf/9B9xif0Qcv84eOnkarXYUtQSRDeZKG+p1htEezSOyeOTGicMIsTdl0CsTBPFJHZgKxsb8HlxMpFvPtbTiIazQ6ZIZsqo4Dp3LXAcaZz037/5dQv5liJHF/lCo0n6XaI2ZapzO8l1AeWLbmF/QZ2uE19TvK56o/Lgl9csqJRoO1psbHbQbkrAprepNh1rTvmLQLNMvv0acDEz/Tmbu8trFIqCKDClyDIlqTSUF6oeU6XdNjZokt5fY/b2qgYKilRtf4qWoEDAPkIVO5rpthqd6LR6siffbfaaOmjCqOmeNw4mQBLRdVox/fok+/HHp8dL4yQE5VzFhsBdkKm2HfFEHbpJPS9TJ34eCAMTB2fdpD1loVvmBI13QdOEjggIdZWNE7lP+OkPJpPo9Doq2Cl6aJywH2ahU/Drmc+EdQcQulinSEdbB6UJ56YSiGwpRDm0apo8bDfLWM4/1TR9vr/EdrUQJanoAbABJ+COBx5+tIwXMGdod0zNy8ZJNufFuadkKeUmBNqqdGsmJ/l/Ftwy3bGYuyYd18HI1/ursiNopLRs65U+83A4VF6EDFvOvJ4bJ5q4EoSrVAOaxLSGLdRIDsv5chnrzUbTU36WzDJkP97yNEm0NE9pOaR4Vvm9sroazdjsVxGdc+yrbSatXxsn1qBtRK2JcMNiV0mmqgxgOCRBsWU9TnOL/lEZW25u+Vyi7GXmhc+adA7Kxonf84xtmRBDOaAhyhBTPXOXfCmmwzYx4BfUh0LB9XaT+srMUfHB4cmtDxI3a5r4Cq27Nk6i7tw0TvZk8t5QdA8akjCR1A/zXuTG6UbjWKtFt26XRsU/4HypsEYXGS0KJBpbBPWgj3WKY9OpeKYobtGswU4CHdVBL9vZXdR3q6jNXqN6+WPUXv8c3cVb9I87aVK3BwJc27Hv3EX76XfR/fF3cX66j92go/BRmiZpakAvab6xST+s40w472rmEF3pGEF/aZw60e6xnkBoWlHvtKPWbUd0mnGiuENbZwVXnI64ZIKoMfFnj6M02ce5Bh0DxfJGiNN+uYoz9I48Q5hDN0B60OT2rNEFcQDx4poJlZKZwrUgUiYLeqfUJdEwyQjmBH3n5AEEtBmot71eDIcTuYqCPEH52R52seCZIeOELLpTFfd30xj3B4qAwAQHmnrnHDEguJpGl/NARkqtaLJf8Jz1cdJrxwF9cbOjSJAdmsRWLzbnWmyOlZunzAECFYZidNqdo75qRHPRjFZlN0m2AyMMB62HRvMc3S5r4hStzjk6HdDkKhrN/5etN1mWbMvWs36v62KXUeTJTJnutfsO9DDDjD49mnRQk2fQW+gRMKMBSB0agFADw5CE0QGzC1JKl8xTRMSOXfj2unbs+8eY7n6ObqTtjBMRu3Bfa645xxh/hXsg6wU0lLUcz3WYfUQGjEkfGcwcAc6xRl3EpcNfmDgxca6oZTowNJ6GanYKhUkQBVrkrIXTZoQeByXQIz/r24NKyaDArnzer0Fx2QPTfTNEwP56CjdqC4T6NAfWgNFQzmfafn+yoyFk6uboRoPHD26e1ITYSgNC4xg5kX6uSwhq6iKpZJqcyeuNttOlDnPW9krV9Va1LZbNyA/SFCHNig4EE6PZgxZLcPLNSPWHe1V6yBmgAHItwhGQYWPoOLJZTPF7UHSjMCyMGTMFSmB3NnlnzVOa1oQWNlEca5yCycMedNzGuWctq4c0V2G4BjJSL5UoHzWg6X8eGMW+7hSBfG48grBhUwbDGjmPIpZ7EvthhhBTO+5DlO8MHrvNBeoelPgwsgiWSe65ORAr8gfT/Rnase9CX03HSNcSFMxprOC8sdStsv9bN8sZzLQgadmmqZVreI6yiH7Ixbl1pjGoBk0JFgG09RhORmdI5hAxDK0Mfo6Bdti2B72X4txNIMO7/dFmBe9vb0adOFe7hNa3Yijp4WO2s45sSAMSswucnxV26b5zaclu23ss3p0J5QPk3NjF7UwUM+tX9rKglJPUGvlJZlFmjcH7Nrqe+Xs2IUnKbpggJeXSuW2BLnHtHUaMhINoAYMfcUYi63h/fTNVj/2D90weIAwlruuf/vQnffv+TR8+ftAPv/+9B2kbzpFW0wgUlEnXhfnuiiaZ54ImlPfP8JVGiHXEa98tNzottjostnbWA21azOaazdBYL85OjOje0eej1xsRo9MjFoe3GOf9Yr4I7fN+a8Rpr716o77amKP0Bxrd3mt0/6huf6jKP//P/yNwgCwA4pA5cBFpnhoNrao17RBAjm/UvbtXczjS7YePtu+MVPTgp1uXQoffwPY2g2vTv7+4qJw9891AFWQjmqb4yDRk3gzGIWmCUHonHqLSJBUaDn8XXN8Lpa4sqNjoo3G5/hWNSQjEr530/Pie0ab8LuemKvnfBfEJPNe31z/bgaGXwMDCtQ2kNZopo3Ce2AclqDROziZJvUUUZpnd4BcE1zU4tYW+Vybn/vrMxClOeov3id5fvrtxWkwn2gOnbk+q7bjO0TjgqGdUgmCwCunil2w4w8BGhihycUiZazqbqtKqa/h4r/HDrRd9d9DzAeoDwBqX4Os63Cyd9KIhDUF6oVPCX2bhFntRI5ApkPd18midSTa82bCuZWq+8AThVYvFSrvjSTf3dxqMBtodtmEzWj15gsCmxIfDW/mpMVSKX2UtUMC1u16/PsDThMJ8bBe5hKFttJzjKvOi5+9fNZ28hLaJF5X5Dr3eSLfkuhCqO8ANLugezuVxOGgUXsU9LxzfKGxCEA+dLmJtMgPBQ07MKEIL5E3SqmegZDYLKIPfHbhHsUNTBRoJfbKPdfRg6O/pWBPnqxG8i/NPNBz8HiYQQRU0fYlGY73SzC5jC2/8fC8ap5Lb5OfO9v/Bg8Y1jjINO1BEs4QnL9GgtCgO0GtB1VvGB06A6WDlIEGsSqFqpqlGsRynUHVY4GhstMlGFw6kjUaU5ioolWVSGDx5Dy5sdw0NLVysVmsohaz1tpt4f11ahHuNeYIXFAlTP2gQyUYrZiR2HOPAiim8C9Kc7pbGyQ6P+ffO1GIUgYA2xeJ8PYVh6BoK990qoCyQ8swzRTSHK79pnHq12DM2FM8YLmCwF37EPqzqNE7OzaGBxdo17NB51jzdZh3YiS2oIQ6dXS+l5bs0edLx6S+qPn9RbzVVh+EDh9OhpkW1q13vXs0Pf1Dz0w863I207jRNgQPBCQfok2oY/xDMu55p8e0nW6Wflgs7qZLZtt2Gu14NJykcJest1bod1bHx7XdVQZPkINO2jpWG1iueg6rI3oByxF5yBNupHoyMENh7IuBwgQHDzigGa4pnFQZDs9tWlewmEJxKRUvoJxZGcG8jLsCv2zoP/ry1QyY6J6zRQdfDdAXmH5Pu0JzBaR8Ow4CFe7neprkElFRbFGM2sNXtza1uxjemFtupChetalUdNBTY6kMpMipJM9lWvdNWFYEzAedEcdSiaVozTKm3tDxVtUB/Cup4pIA8abWGsrvWYbVXc15RZ9ZQ5xTW3FB3w1YcwxBMLShm0DMd1HK2fU3tLs2TDQH9gWkE1D1r6DKPzEG3mZVWdJguzRMpcTh0BlYa6SQrpRa26NAn0SWCenK9eU5iqh0ofjkrHcbKOWO2FAMyqcN6DrKeGycfAGiTeA6TBUHBh65iT5j7fOXfkQSctjtVFnPVZjMtyYs7nNQc3Wn8ux/MmOEC7LjnfC/MhYyoJ3pmQ6rYM93cQumcTrV8edF28i7NV7aRb2FwgtbMxSMFJlb/rNCDs7sOZOyMhmrc32t/c2OXREwH2HtA5yyoT7G/F2AJ1TV6EftCce5zQ1fgBFf3MTD14Cupe4W+VYa8JQS5xgAF5C+dVN2QFYfARBBM7SpmHn7/UfxbtxI4uAvf3Ro30WDeFJc8hmbFVMBndTZSDNIo0GPgF/UVLAbec6DxDBRjWHkZVmeNc2Vu4u8NqlgaK2o8fojRoNTupGyD1+b8orwu4Xxas3EAP5PnwcGmjvGIs93UM7tChubHA1XMiGymQR3D6D++DywWsxrcqErtBrr+VqBtxByQXeaGB3QkNN2+XSnSs8bm6cln1O3dnZEXM4gy7zLuXVIwM/OyrAEzIJImHiZGQUEEiWQolv6GeS2zns561SivaYropLfaQLOnxuYcTBe82AfTMp5rXBxokx7H51InGLHjmuASeLa8j0ENQ22bp+T5S/0GhW+1WHpQZ+pi6oo5Hxk24WhH3cD1YChVadYdbWPJQ9JTS09oU5p0o55Pp66JQJS4ptzj0WCoDYjedK3dHOAAXfXqPIzmtVO7sE9Pp5Mwk8ARcdBXqw3jKZ4M7qMz+5Im+DZ71aFy1Pj+Rl0YVGiXB0Tv3Kk/GKvyv/8X//EJu84d3GC62BrTupo2dPrAo52O9u22G6fx59+p3u+rPRo5oM4CYfCK5NQGlB9ZJMGbjImsxXupJbG4NLvJUuz4mWDbyvRxQ7OeyKQDTRFTxmAiAuBc5EZh7of9HL6V3PuSjJ1Vc3lQrx/YoO+VXIPyvVNrlLkHnlRnrkWZ2JQwXhZy5O4Uwd0Fjs4xylnM6FnaFfxou2c/7JmJkW41MZ2OCUhpPLyRnDfPhG+90cYEj+kr+qbNYu6G6e3pq+aTN0/emHyeNgQ1MMmtu3FqYFLg/C02sxDhl4l3md7YMhxLTqbHFCmtuno3Q7UGXQ1vhuoO+uZ+hoV4TE78cNlVKz5cgPDzLJ4NFxcmULwG/j6K04vJh99vTs9Kcqj52wgPVytPMeZzaDV73WAPOR66sQhaHvxftzRJMSvOeJGT47wHbySkwFdVabRDN2PQImhZrgg9wYO6ttB0+mZq3OvLsylnFCQFFud6oQ97/PDJ+S7QeBgcmA/AMMFC6rDP9kCuUGmYlBq5qLjgqFXD0p/3TTHvnBnCZk+YeKABCvF2aK2mzqrCecg6KzfkR09q/IG2CuEihRgUE4LGrXUCZSQPCdMFLKUVdvC5bik+KTZodECcuLfWovAclvubk02mTqaCUFQmRYMD1Q5pDegea5tXzCleTINaWaPF+3GoL4Jju1nRT4aAFu0XlAxQMgT4NoYgpyX54riahW08KFTDFC0jODxTiDpx5nJjQBO4MXLG++z1B3aC5D35Z9GkuNGPZ5FCxuVJHiBBsS0UgSgs7FCUTp6FP2+2gp38olC1gYOpcthY0+RF00zhWAIny8KJnxEf/OJwKlqQ89AmxqDqYXXLc4iBiO18w2yi6Cs4j/hqnkAOQUwpWqA5NE6mglJ8EMwJ4sIBuJY2C52Ypj3/osMvf1Z98l1jLM0RWZ+w1q5pWm2rcvtRnR/+oWoPH7QbDLWzm1KGDqeLJ1boRq9WM7399P/pOHtTZb1UG5TByfPo4jgDWNs4/7VVwZ6Wxpzst9s7VfpDu/Udqy0dj6x1noWcbEOvwtkSG/J61aGHtozlntPEM9xBN0deIEUFRRnZRxQWtYo26PZMdSzZgEkDdqMcg5VgWoSOoaA13Ev2C36ZggPFN0O72b/If4Jei5CYPXbFpHKzVtuhnP04u2z4Ube7X6uDHhNqcWS5cRa6wbbNcZyHaF9oTLfVmpaVula1lt6PFc12Fa0OmJU08MvQar7RYjLXfrpWa37SaNvU2Mgy7I9A6XDPs7kNA5cDe/JO9UZFvX5T3R6vBzc4ijwGBDSKkbvEawGpKGiMiaEMkYiZME0sGsmSsxjneOxjDfYx0FCm/7kPbmloOKd5jorhTbqOeXiTDYu/By5lFKE5/aVpuhggJapi2v9BFQYv87k2k1dtJ286rhZGPhtbQqK3Dr9csJ1DRb//qP7jJzVGN6aa7ilsyaLDKMCaa1CobFjQahEEDwMASvTTj9q8fldjvVb/WFPn2FTjiAV60Of22mqrtbNe0HU3e321B7c6DG+0vXuUBgPn1LiAdUPLXDp0Ls6k47WkaQRFa+RLhNXzjj0fFxCuR7rUoSNzQ8Q9SHtvU/Gc73Qy25UJfo1CFHe9TYblFglEyYhK1z0Pb3ONuxY6G7AnqY9mnpiSpBBaO0RdlSZPgSBGU2sEyMNWzp1AtkxJR5PG2oQ6l9lbdmZNtO9cJ5UBFQ2Ng9FBjmKA4vqLgp29EuTOA5GomxyqmvrzAK4iVzSGjpExFMN2ULc837MW45yAnsXe3OuHq56bKs7nnLVzfX0t7WqHiqXtBpu61s1M0tqiXwltvPWuoMaHgwjsxWmOfR93wiF6rWKUlgZYQdm+DNcKUydCdInmDK1SUPey3krDEQ/dsi42E8kFTSCXHiqebcJjjyMDyUM97ksagMW9gIURQ13qpKL5te7NmjdQ6TDuKoihXWxtLBGsCzdViUiW+I5oogM4YL/j3KM2YHjKWekzvdXMQS3DxtAnRxxK1Lr0uqwv9lkPOLd7TV/fjHJDj94tia9Yaj1davr2rumU7w/qjnq/4n2ar8UkDaMx1hRNHN4OQN3NTtPPTPDDq9qAOC1ndose3N2ofzNWowvq1LejHsyDyr/+L/+TUwXhNtaDx5pOja52tYZs5tztqnl7o1O/Z43T4ONHTwmrHCKIH31B0gXNOqcL19KHEiLN9NxHC8KBwa8QOl8Eg55UGWJMqDELGT4nbDRLuFmukDK1LbbIuWDjuclEa3OEKVwL2HARYpbPK81WocYVQwg3YhRjiQrEZP4iriv5DTywDsbMCUlMoy9UOg+MEPW6aIscCDix4VxWC8vbkhPjxumCmp0pE140ea3Ows5ImA+LZIoIBEx7beYzN00vX78K5OmwXXsSR7Zg49QyL77Qs9bwthXamNHoxoe6mzbD/WF3aX5yprLjLtLqd1Rp1fx7Z9C3ux2j4AIlM31i82SBLhcLH4z45vdHA9Ne+DNTIBeMyW82BEtxlROV8lByHYOyFlkF/DdNHDAsE40e9qE9KF0cErEuMIfwIZ/TNIuXcXWsN+Jzm6w/0M6amydP/bzJsKGGnTJTeZqU6Wyid7Ri03fNoAe52E9xK4ckFsW9kT58+KSHDx9dpFPgw+2ng6N4IKy1JJnHmoo8EyM3ntSRRzIwBaBMtchpQqjOa4F6hXgbRBi0C8ob1MHpZGLNUNkgoQtSsCHiBRpnQ5vPFhZKlnUMZa/bg843MDK6hnvt5inWz2Y21Xa99JrE3cY6RITN5Eq4gM01aDd4Cs9w3rFbls98MmfQUYfwns0RW/iwTmcKGWsDpz07FSX1h2sCooSpwvFYUSvzqGySQZPUDA1UuwMiFYUnCBJ0QfY93JFMR6uEQ+ESjvxm44bJFMoeNLFm2DrbVS+a9WJIEjqKMoksh+whbPcz3d5oMQiCD68018BeNgkFUXRE/o8HE5kJ5nBQOp0sEsreVH43XdHPT+5b1/sXVD0mm4e9J6AUXqbZZ3EQB1JS43MQRTEOLYJftn3luhhVZp9hYrhSBUrlfKLtt5+0+/nPary/6o5DewW5qarVqao3tEgPn9T7B/9QlZsH7To0N4HAeM5pVz+oaBtpM9dxOdXbz3/WdvJCZa8Oa9cF7k6HzUZ71uGOJrxt17sDzQXW8yABwxsdWj2HoAuHPNMAvZP62lDY8j/2cqhLYe6L3uegA+HTHOgUWaln84CJxoVCB50T7n4Ym6QwHitrU0tscxuDk5CTxhp387TncA000wgUZhw+S46BME1nnmyC5m/R72HsYrpkFhytoOLZlZZwbSIJugPHH4C+uXmComqqobEXBxVvoXwR8lltaFFr6m1f0XRb1Xpb13Hf0GklbSYbrV/nOrwv1VkddVtp6KaLiyeNE8ucBj5c9lg3rFv2V94q1JRun8YJ58+q6k0+lww09JIPPzEWAAAgAElEQVQx0aZBdXSUD/PIe+K55e+tIUy3rtAhsWBDQ+YBEOhiGqGUqX64ZxVb8kT/c+ATbm9BTYug3TgnYwAbz0Q0s+HaxYcdITnXZhNtn79q8/xVp9mrGru1WgTG+vtVtdxXtEQX1r9R9/6zug+fVOkNY/1B76EgtZtrNBymdYNWrHdqzJbaPH/R7NuftJ98U3e/07DSVPfYVe0A2k6BB4l0pbWW2lZ2qnXbGtw+qjN41Lo90nJ0r2OnH3S3NLCJjTLqEGjcNBMYjKDQRDNnrR5/ZlB43GhbDa0aA2W7naG3Y2iUgzgXrTSfod6y6UqtHcMDisDaKqiUJRsyivrCEPKoOu5n5mYa/Ui7tiybAl3OjKkwpsGkBHfcvZHVo4v6GOCa+WMTitirfA95r+gP0X6aMRBOH0ETDCoI/1+adUdZrFZ+pkEroIIb8doEA8N1j2NZovaMvM9wFY3vVAZetTA3yMG6h882e2BoGdeEeoLmiZdK4xRDj7CVL/sy+yjnZbPV8KDRAfCp7zVt1NtNyE6KK6LzPusNIxhzYg+gqWftAwPChiElx+oqQsD1V9Yk1DsFXfQQOrXFrjlplqH6petiMI+Chlf00UbivH+F4QGNCt8TlIYG1g0nDaH31Us2WzROYRBFjWqnyJJ3mOd+mLbFPWSfceYUFNx8jmPYGAPpaGTDcbNQ6W0SBUJsTXfYkFv/m3p3kwUdVRM2/25+eQ+rjRlIzBP2y7WjK1iPIE6r97kWU9yPcWScuzaGkWI91myu5ftUld3e+sjIezw4z6/aqmkwHqrVA/mP52hz2Gux3Viv2Lsd24ysQ0g5unpoe6Bk/9s/+k9PWi99CO2PdR2bPbvRHFno45G6D/c64aDW6ZgrfIJ3SrAgPEsXnXnDCmfVi+jKqQMxsid2FK5M8eJiXxcR2dr43wpHMywVL2jEf1h0/Prffvu5HPIROJnfvWhorowdCr3voluK7xmmC/G+mNhzVFtbhYgWPn3yiIOCl5Ox7NCicQr41q8pmxXnL7EAcjpkZ8FShJWJSKGKXXPNfb3KNhYIQEn2DicQuN5YrO60nk81eXrS67dsnNYrGytUDzV1an1t12G/yutbQXnZbV1I397eOeDRE6hsVGjWbPmcdtNOUe801Oi21Bn21EbEh7iuekFTLGLd7bSEXzqdGh5Gy4RZhENua7Uo7BNN4wrxAFlknxo18/+tLch1ktxeb1YpNgWqDa4vwn/ukX01TdnBUc9/X6tqbZvvrad7IBnoaDwxqjW0SwpVNGdpgntC7IrF6VJvby92sHNI5obQWWgZYXrCfWOCfHf7qIfHD7q9u1eHAh1RtFGNMIlgeshm62ljNk5GOozM4YgGjWcQQJfpXDEBR7MFdYjpMY2Tnyec9bjHy4UdBmmiPAna7tTtorUaeppE8cyEDitOmgomaiSWg8AMcQUbk2NACNzRGzqp7JvlUqcNadvkGsgOitzbRqelVq/re1fWb9ncTZNjfTufIgoCbzwnqA78bPJyIlwU9G63W0XoKUUsTag3+zAXYfMEYfJ+adov00Im1+FYRYo4iBTTqaCahuW6J3/WOFjS7WuxIDX8sDftb+jGiWK16aIkECca53gWjVzbWSsKRT/71j4xcaS4CUv+YkZhWkpO9FwgZPHoxocpI0YX0A1AYo1GlaSAQDQDfbpY1hZHq2j7oykvJja8Jrj0Lo4yb8s7ii96ICfxHPFX0fDRsNGAmtxpNyu0KhQQTGrZK1aq7JbSYqLdt5+zcXrTLYOc1cafR+P0CnR7/6jeH/6BqreP2raH2tH02LkJRzNUSQjlcTFb6LCcavLLj9pOXnVaTNXYb2wbTggsOX4gRAdQ70pTgkbX6eqIKcLoVhqMpf5I1U5fhyrxBGEsYA6CLcGjQ+TaOvg4wnBsOsSDY5EwaF8ZltBIpSU2z+sO3n1OqDnw7RaaDAk30hcIOYT0djGMqWRMbIMS6Cg69h/iDqZzrWdz7ZZL0waPiJsJFEbj0G5ZD9okFBy78lZHJwY2ra4qDWiJ4XTpya/vIUUgRfhB68pRq4o0r9Q0V12zfU3ztTiedcB0c77XcbLWYbJSbbVV73TSbauhIXsy2k6HHeN0ie09Idd87V7rTVBQWp1Am1qdijr9mtodCiQ+nyItArVN38Fvw6ZGbGGxZol94FkoqOzZbMlcaM+ao4E6n43hZlZoqjQ/hZYUg4TMF8rGyV9H45TIVhk2+Mw0xTLo/E00lhjRzN60+/5Fm+8/6/D+XfXNwoHDHdNSq1rtpenmoF2jo9bNo5un+ujOuqdjs2XzKxpVkMkKRlQ4rhGkvdqqSujn1z9r9vRvVV28anA6qK+G2oeOagfYGQ3T8zbVlTa1jY6tilqjocaPn9Udf9KuMdCMmA/uN9ofIguycOXPXFGKwiZ6l3bH8S979guoWdDLODdopHGrpHk1EwfU7qI/K1pvN5a29zrZOrnRga4eSIXW4ZYa9Yx3nmxyw8XShl7ZnBbaXzROQZyIgU40BK6H2HfYU6BgMsyhZgT9M6ocA0EPctMEywU0gz/292SexMCi6Joz1qIM3DEY2IVbG5snz6lrkt3BjsDWDuUABAMhzgzTrr0PR9Nk6nWJn0iqrc1UnHPJtYgiv5iMeWBbq8bAi++XdHqaWrugnp1Zqw4IRkvtPSMtvmMAGg6zjqtwjiM1TKAn1sygMUorcNa1KeicbWmOFs1dORuS4ZA1Qujww+XY+jBPRyoO3mY4ZPaD9UfpMss9S82ZGT1uOiLyhNdXtF9ueuzSF1Q911fJ3HJj7zMsrMIdNXLlyFjqZTdcSXv3gCQpmlH5Rg9eEDlHyGVNb7twZy0F6FJyMHlf3Esaw2C7xCAlGqe9wR2qccKzOVPwRgAGXE1nen9+80ALGjODotK44Si9BIGaL8IV08ZDoOgbrfcbNbstDQgg77Zs7oJOkaQp5EaY5HXHI/Vvb9QZjdQZ4ChOfE1Tlf/1v/rP3DhRAMEzV6sX7kQ4mtwyrbnTsdPWloe627XNq+1fnXUSN8kXugjs8mA/F4jYsjYiGBIq07WGKB7oYNSWpql0soFelVtwQZKu0Z1zV/SbBqtMdTyFKFkKxS0rF0d5eM4/rzjcnMM9g/Ns44uzrXk4/RgyLcX/GaJNrmo2TQXZOZIkmboKL+LSOJVxcdm4yqLNxVe6dBdVOdzzdNTfPxY6m0xYgq49/VxN3zV5fnLztMTljg0Isea+qtqhqeMOC3Dc9NqeSEN5o3seDoZGGaI5CWQkuMMXitvOYWANdYZdu+vReYugxtQwuQEBsgW9WK2sl6GRofDtsNjg9NfrzoQIGiLmHCEmpHFyI4FbWFK0uKxnrq83mAg3hYZRNC2Gh2txoLtx2kXj5HsD7QXDCjdONU+ToLGF+x2WymEL7qwmCuUTm2loHkBMoOiBOGETDjoRjmXBg+W69PpDffhIqnk0nWzkNoPwmgsLclMD87668S+ZCUZpQtTcqLS0x640nScNmadQnWk3k27rPdJNiuaDTKuw+yazCuSpYm2Fm04mvuYshsAbt7zZFCfAo93/7FTU6Zq+B13v9Q0E6009tIloNrYb31MQJ1DF4e1YveHAB1/Rrnl6ZEg+KBrWpbGHVfAgClqEHcpAyRxMvDDyZGt1wrZzglVQOJuqcAhg+MB01Rq/1PkxObUDY9MbVrvVscMZvzfQblGseeJN47T3+2WgQ1HSZ0rU6Z4Rp2iaSgQve0oMPSyGL/tWCoONCiNoznRz/3M5LHOPMF04i8ByILJ+Q8AdIaV8iXVtTGNTsBti5NhDQpBcputBOY7JL1N49GpJBfREMcuDq8IgXnc8rxQluPoVDUSIRCPQ1JbThwjOdeP09LN2v/xF9cmrbnGc3OLhBuJU0YQi+O5evT/8UfWHT1q1BlpVYRgElcq1kLNz9tJmrcNypvcvP2s3nThEt7Ja6LScq0rzxLNFEYBAi2a72dGh2dKx09UJBKA3VG14o8bwRnuaiU7PhZatUawPDMTejTU8/BxCMOW2u1oaqORVdJESI+y41zx/1pekg6kL9GyciuY2mqcc9l01Th52pgA0hhc7N04bmqb5XPsFjdNcJ2zGT2j/IswZ8VCt17VzXjRP7aAjerBCc4jzVjimUSDsaketdNCiwsdJ07SEX0LNWx60ne11mu1UnW5Uma7UWO7UPhw1aFV0M2yo3wOVxZwhzI5qGKIfWtpua1pMj1pv+HtCw2uqtw5qdo7qDavqDXAB43qwbRWDIybR0ThB/Sv7awyooqgrBZZLvXSCtKaD8/KqcSr7N9cX2mpBZi9oUqzb8zAmUT4XZkmpNargwpC94WSdW4MMu8W7ti9ftWEdv30zXbRz3GvA9VWVnkHvq611YrXeWO2bB9WHt+pCoet0tYdKS2FJCDDMDyhQIA2gHS/Pmv30J82+/Ts1tzONqxX1MFPat1Q7tqyb21BgNfbatwn3aapFgPfjJ3VGH3Ws44jIYLkaNCHOwtUyacVcB/aWhlrkIULx7vaMgvF6jgwI0n3ziCNI+ZUmEj73cXsrtOJsBGJwUzNlMwbUp3QwjXUdNUQ4fMb0/7LvFCv7sJ+Kpsm9Ad/FaAQoc1x/qLLUitBwj9k4ER4K8lvoWaFPSvdg059wkoNqHWhLoUbHUNYbWA6vIi+PIjk0M9DUYvi3x/AnLdN5lTAKzIyAEZETpexfEsGKJt5Ft5EwvmdY4oezZuqbUnNmk6jUE/Fv7Dd29CsoEGYzuHmaqJJ+fOmu6DBa9g3YPRlv4Zo4DYkiQD4GbUXnZgferCPzAIi9LlEyGu3C+Ak0Fm1Y6pFAJckfKsYhZkPFsD8L7EDCaLaK85ypdgxJwkijUDQ5E0veVTmH/DpK3mFq75MEkE6w2RC5JsLorbDIYqgXH5Ex6Vovh42lpncjbsORHEQW7bnlOVFHxHaSOkAYH6y19daIE40TzTtGLdjhYxz2/OVJs7epmyYHzuNsiLZpvtR2ufIZdED7bAkRbJuNTrWTOv2umhgfwWzg3mLcQUwOjW2n48apdzNWe0gEE0YRDMhrqvyrf/yPTgiGDYXXmqp1+2r0+ubrNoYDO/+QYr6FrtMgHC6D5exlXxCnKHZCxBUFSQmY5GbAZWQR2vEpO8+y+V4e6l9T6f6+hub6a8q/l33lPM2Kfzg7aP19jVMxk/gtVa80auV7UdieIcZi75iIUzRGicik+17pxD1VyUbMk1ZPpNNIwjBzLIxgtpaNLRY+16+ECcbruRR65SGOxim6cPQpdNUbkr7fXjX5/qT379/trsfGZtONY12nNVa2MQ2BMhkTPibUHd8fIzy54D3NYmHW6k5ZNmSLCN06p4EGt2NnOkHhIrfCGg9oaCBfFBo0c0xZmDjj/sWGmdBvH80JlASyAJzbsLKmp0x2THOyYUMctPy3p/gIFdNYgK9no7KbmQWTPGChoXHGVzbdxSWIJo33ace5fEixbfY+Y4oBaM7GSA8ICeGY0PPIS1qulr5Lpomh8/A9j8bp4ePv1B/iqBeohg0VHIQbXH/rg5JqmhyrRJ7CTIQDHi00AlxQkkIZisYjmgzD/j4Ago7E7+gRaXJwKFwsCJbdOwfJG3E2HhRmNBagMFhzRthfIBMMMED+KNzeJhNNXp7V4xnfrJ2xgD0o06z+eKSHjx90+3Dn5on3/6vnyc9ENE4+dE07C2Q2tH98bN3Q7nebcy5VNLSECzL9i0bBE7fkyzMR4r5G0RvcdDsWOagwgkht+Z5hvw76pShFmIoQGDgeMSeNMlSpdEcLQTrIDkVB6iZsdZxC6bSAtyNoIkjwsovTpAsMZ+TEpCwKjdB0utGh0coCPxDyMCUIPUKxWS503igsnMuSutBzk5QoK2sqmss0v8jNLg7lcihF7cF7D5Ezjkvx/AWNKhxPba27BwWicXp347SlcXq/NE5oF9bHk2YYx9zdafCHP6r58XdatoeaV5umFLnRzKBNBP1MntGYLJ6fdFzMVV3NpcVMe4S4i5md8Ajk5vnygdZsGXURBgKtrk6E7BJtcXOnAzmBw5FOzZa2ab8OSmiDkJy2gnyHUUcUQjHl9C56bhj9/KeOgs8IIwOuU9DzbAZi4TUfWbwlJdp7xmFnDVQxNAiDgjCi2G9W2s/nOiygKC61Wy6kzUZ1aGRQXOz7XdeJRn80Vh0TJRC2ZjROhwpceiyqyduqaV+ralU7aFY5aMrH8aDpdq/F5qjlYqc97hDTjWqzjRqzlZqLtbr7gwb1iobDqsZ3TXX7FFZoKlif0Kia2q5bWi8bmk2rWq/tWWdHqVpzr2Z3p/6oov6IQjsKqXRDDotuUCsbKEDliTw/9qFCU70eXoYTXKKAWSxHHtrFyjh0I3lOJK20nHtnJ1MPX6OBNQJcHDCtwYmfwRoHd2xieLGc6TB51ubli3ZvTzotJmrvthoytCJ66SAtNgebRNC0Vjp9r7X2+M5rrNodqEosBewZUB72G54h4L3X75r9+G/dOLX3S42rVbWPNTUOoPmtMOpo1KRBU5VRS8dBW5VB32YUzf6tKtWmKfrEgKwXcy2nU22Xy6C12WjB4UFqoku9vVN7dKNTp6Ndox7uig7eramyhZJK8xKIWAymgppnpofPyNC/sD55RtoE1bMGeZYdAl904lZKec8HbSqMnkCkCmUy6o8sO6Igzuyj0shg1MSA1DS9RJsYlvLeHM1gevKFhUP1g7EP5yeMgWJ4EM1T7H2XAdal8Ka6wiRpwvn0NhHNWWEcgAbROGHawmDWaGGi0WdjCxoimzOFeZBlDTso4sEa4QziffO8Ylsebzo0jeyd1KrUCzHQjP3C+86ZHh223B788/2RpVibFbEQblL8PeppCGU+eax+TyqK+52rwzMTKGz6Yf7i+slAOfSWzlZMBMf5cVchNbbwTwMPf69icJY6sdLYFYQrLP9jiO9cqLSv/xVQUYxgUj4SrzLMl8o1CfMMhsVXAEcya/hsZ3HaxTfOsHP9aj1yDATtSG2338ysyoFJSl3DnTkd9QABIGvXeKYZoK8ZIi80n0z1SuM0mbpu5QwGWeMaLnFgxf0XPdZ6HbIEtKmwItp1tXoYCR00IxAeR+h+R20cfocD0/NAmtqjgVp9pCkdtaFgU5/8X//kH5/InKBxwku90emrSXHb6ejYbFpMuUOkTOdaq5vi5Ac5aXVlCuvsHcOwESrF4jvTr3gjNgPA3SsoJoUSVy7ef+huF01JaUAKVS8+P11XzgYKV9qmq7TukpNwTcXja4t5QWm6yr9fL5zAqUsKdAZg5s8NxCkWSzlMSrNVnG3O32ufksvk5br5TvtPyzGvdFw2QsipQ+RpxIZQ3AUvNMDUWVC0QEMBbXp/19v3J718/ab35+9az2YWTzerdbWrbXOz95u0D81mBJoeC6FA24UGGNOIQJwCKYwH9dSsqn8zVH+My0jLeV2OFeTBYPPAUSft5y1KDHs3T4WsUahV1SWfJ91imKhg5QsC4YcqcypYU6Ah5hfX4jWwfrjGfC4bXayHKOJieBZaiNiE0jY3Qxp5PwTVem2mcLVs2p5igYyQPZS0Mqh6aLQIQqNx4h6xUXdJT3dx3FKnN9D9xx9M2YMGxwYUjVNQRTwtOWvxkg4WLfSF+8v7PWHkEMGwZaoTazzExC5YYhrh58u8Ze45Eynu+xLzhaMplwX9CbMVhN4NO+FYQ7aPwMD393c/uze3d9Z9wQeevL6qWUXHs3Ej9fz2qi3T25uRHj9/1uOnjxrf3fgaBJc8fhkVzEmXm1g3KPke02SDgp1Gyvxym1xEIvtqHffd68Q86kBP0cQUJ8qtXZlW3uTYCwhEtNaphRg+kKdOmyBnfu+aymKrZOoSxMjtjg+vEMFBA7i4GpZMi7BKjkbErzFDILnQoGyexmWuFvRHh/6Ry8PAIakihY7k5PfU8LnYS9tu15XpVhUXrhjSBJpWaBOFPsLa5vVAK42gxsxgSRdPAyrpBOjhTVpR+wBs4GYWqB6HEq6ZQTWmcdoYcfK0/vsv2n390Y3TGDo1wwusrmk+GQLc3Grww+/V+vg7rftjzWstbTl8zIqhoM6G0kjzVrvZTGhlG9u1KsuZdpNXI1Db2USr2UTr5czW0jTzGJXU0DPVWzpg0tIfqn5za/pe/fZWx3ZHa4ehQmdp2rHN2pkskpxVhEuW96hYb9E4BTUsJyep58zhha97GLc4Q7AU91f3wk1uGtsYbYkFnqYxFIR7HbdrHTGKWUyBc3Xg+YOqB3UkwzRBDCqdttrjG9VHYwnUqR2243v0MVUQDowKmlrXKppVD3qv7vWmgya7nSYUBKudttO1KvOtGjOMIFbqLpfqbtca6Khhq6LhbV3DDw21ujE8omjAQGK7qWvx3vTH7L2tzaatSqUTdKnOUc3eXv3xSYNxIE6OEjkXzEEZhppHw+R11qBwDITU+5eR0zjIrH28Qo2iYQ1WhCfuWYm7qSvoe+4fpahPSfuFbGVXy0SdQ2ITgwdcHB3gvFdtyzqeaP/+rN3kuw6zNzVXC/UortJ0AqdCPiBbOhNLddV6Q7VGt2rf4BB8oyomV42mDmSfUfRuV6pOnjT7+d9p8fR3amzm6oMmHirROFXaOuAgiNX441iNh5F2/Y5WDCzaXVWaPSO3TYaIi5WW04lWk6n2y6UqmWtp5gGDZhgAd/dq392r0h/YgGVDjcU6PdTU3JAnhV7PwlIdqidtk05Es2D9X0J+UKHQU1nDYkMraXFAK5v3yPXMJfoggtCz+TKilyHaZ+e50H+hpbGjf7qm2VoOhgRDW39g0sLglCHu4dyksM9D1WdP6w3GkXeI1XQR0OVwuxgHxM9PW/WAf23A8vXLF31/+m605/7hQXf39zYvgknAQNZnDkgRzYYHeMHKMa0t67TSODBsNAJjEyaGeQxIYoB8LQ1h7wzjn6M1syxh10rocNPIIfTFobvjtfrcWEOdD104WwdmE5xZtjcn8xD6G2gF1urFlMO0rTS4cDwHq6e4/sWQjnPGtMGMq+F+eGBtDWIO17N5skOc4ULqmtBSUyPw+npdfAZCA+sdM7WdQUmP61UYFOHwmEP/q+eVmq7YxVvrD23titnla5HaL7t0Oqz+wpoozVs59y198DAr4kKMdDns+KJfcyNJFinnXjZNsG5W07kW71Mt32daTqZ22bQLqofkDevhyf9ErtLi+x8P1pZyczhDjswXatLqsNFiu5aaNTWtyR/p5uFeg1vCzodq9Hvuh0CJ0eq5X/g3/80/wYIphM/Ju61xcV0sV7Shy2RhstmnW9AlEdzWKX5Y3HhR2DF1tlbjkq3kXAHzPkMEVsJRy4Q1gmijFCsNR6HBFMrbtcapIE+hJbpAzqWgKzehLJDrxuma21p+1nXDdP5vW+nHoiyittKwhateBgNeUfWKo0pp+Px6ktvtA91Ffi6MtAAtPHDueFjABlwbZo/JM85m61eNEwcJzSkQOY5zb296/vJFL1++6v3lRavZzE577XpTvUZPnWpX6yXaGVK+0z7e1pYgL0dbhBviT5obDyfvsUx5zAVv19UdDWxF7oc/xr3RBKN1MYc0rCnNeYYba2u3WBfWOLHhZXEJ75YN8bdaM64zDRWbG7/YgKCYcV3NSTb3OAMbo7oJ1KsSQmTT6pxuHQUkB3a5X26cfG9jgwlzikCaoJSB4mDPzQevIQr3nYsOnPN6g0E42A3Gun38pCYFO4JRF5MhqIz44Gi2/bpo8K4MCEy7S3E/TmFuJphGFqepzBc7Fx/JFw69DRO0RBo3wQcHTWKDYsLChIfvyefh7MOaCqrLyXkGLy+vfjbv7u5saDGdz0zV69i96KjXyat++fZV0+XC+qa7Dw9Gne4eHzUaj4yixZTwQiOJ9xlidO5RuIXlJNHCY97bRUtkk4jUaPF9uM9Q7Gj00ekFrwSHvq2vP00lBVnY2WK9jJaorW4nBL1QTfvdoREpOxmyEfuwYbKfWSg59WZNsDYLRS8aJ/aRyC4DxufnsbY5FGyUAsViu3PjCY+a9zgehV7sXPxZUJs0GTjo1ghyDYIW4YO2DOauivVzTkVO8+xKlWG+jVbnQou6MtPhXCz20zFoidIzOPBhA8y6D51mNE5eh0zZ9tnYPH/R7ukXN07d9Vx1UCFEuzy3ILzDkToPj2p9+Kjd+EHrdt922ccKhg1wuQJdNUXLxdTWNuQtTCNWCx2mE+1mE22mb1q+v2j+/l37zcLNReMU9tW29SUOgcn/+EbH8UiNhwdroBD2gy+0ml21ai2v7zAqwdijxE9w6NKHhj7AKPwVOhfDkXC29DPPwC7PMIwmPMDLQismm0nXQ+PkfTi5aBYhRnFIZtZpOZOWU1W4ZjROi6W03hjpoHitYj0+iPDVymDgLMSD6XoMmzhXazrUGtrWm5pXpffqQW/a6+W012RHhshKm/nGTVN9vlJztlBvtdJgu9LgtNGocdKwV9Xgtq7eQ031NmdvoL/0k9t1Q7PXpt5fmnp/62qzBl0GMe4K2U2rf9TgpqLBDcOIYIkEystCDSc3rmsgTTQw0ajH9bw6p9lbrnQRQZGORc4ZEyYpFwt+n/dXVNR4LBKtymfEFGb//DAHYT8P973YY6rQ6Wj0D1vVMTqheZq+aPf+qupsovZqqTr3yc8bGoyadkdpTQwYRxQhpL2RqXut8b1qvRF+825koT7VdyvV59+1fvpRi6e/6DR9VRsHMKzIT5gbtLWvtVQdDtT9/FGtzw/a9buaYuoBPaiG895Rve1Sp9lUi7c3rXBVW67U4OyKJGs3g1UQ89GNmrf3qrH+ez1tG01t0R8daurum6rsI88S/RJ0os1x6yEmoVfWNnl4GCiS98V6GOewH6xOi2iOPMThWl8MFOyim/TjuAeFMnmWUUbgbD0aqOJua0EumjOeeTdKaU6VzIOC7nC2Q3OHATAYxtCta4p47MfFOTle+4UqbWJX0q+8uYgAACAASURBVOvQSdM0vTw/+8yncRqyR9hUI8yDyASleYpGJBAUG2+ViJM0F6C+RdLgpgLWBtbp1trG/n+uEQuD5nhy4/b9+3cX/o8fPuj+/t7r282DZRLFnjtiVBgEY9z08vzi73lzc+NzotSNHkLDWgE9dHZqgADROAV1r+QJXrMMonYJ5KXUix5kcxnTZMuUxKLNp850zuLWkonnp+/WPN/d3WpMIHTmQwUVM56zXzVOGesR+t88tM60wHDL9i/YRBlbEjTDHKakBMceAYkYuZ5PgwveT6nDaZyuY3YsB0iTiIgLCVaH+5PUNsGwgoK3mEw1e5u4gQJ9Om7gRCD3YFBUsc7+9fuzqXpURK16XTf4NvQ6ZrIsdivNtyttK8hQ6qq0Gq4b+uOx7j580OjhXi1MvwAXmmGGF+BCVZV/8z/813Q5PhjssmGqAQcMQbZMb6kgbNdjrnjurufNljdkZ6Pk2GO36e4/eZdlQUbzFIG5RXRXLt5vG6fSJMVw9hL26m39yliiNE6lkOPrSnPhg/CqwCsL4FeiwCvEqjRd599dXJeHOsMTjVaE7fBvJ3DlNf/qYOGmUwA4IyGFeDkh8es45zddVF7FocWv15SiWDp+SDI48LwYU6C5ni/0/vys5y9f9fb0pPnbxBAmTnvtRkvD9kDdRl/zyezciFBULZZL/5mCE5tMd+IFvoWilLQ+BM80Sk1gzEFPzV47C5B0QOKqMGVhI8nJlJE9aC9MQsJh2A9Rl2lAuuMUOud508qHlGsZOQthomA4He1Iur+A+pzvtfUkJeQvi/OCfKazVIGW3cd6GgJnO8KZKeKDOgbqRD7L0s5v/B2vAec5TBRYS4SzMvG6I7dpfKv++Nbi3nDnYgOKxqlQjcMRCjc2CtjQqFiH4HDb+HOToURC1hxk6M52ZCMQ/pvPS0EhTYXlPUBHo2E2nI89Mg56ayNX5BqMhkMXy3ZAAoXhcEs6zWw2M5pHw8FrfX5+cajuAAOGTtMb7Zenr3pfzI0qju9vdf/hUbcP9+oPB5lkfmmcjJZkUUMDx2DE7lj++wjjLE2Kp9fOhti7MS3uevw3lEOoUCvCfZ2ns/frhOYXyfPZLOT+wT5CRhXNE8YYw/5QnU4vtGXOkwtLcNuQO2wznuGw6Y6JYLkHHlZY37e3JoEgZ9Yr674MeTartW3gp+9TUyfJoIDuWBonNnwHO9tWHUogFDFu/VWodu5nRYMXIunL8Kcg4W6c/PyBskbT6/8lBcMHEP9+Ht5kYGna1QbVM7KloOrxAJpmgvMbH5uFDm9POjx/UY2Cc/Kq2nqhIzoMhh1M5dAkggDd3Kt6/1HH4Z3UZmASE3cagCOukT7UwpmSghYaldEAKHuYDi2mWs9eNHv7ou3sVVWa/J3UrjTUqLaMwGwxIxqOpMd71R4etO32NDe3rqVOs69WrR2WxDzrLhhD7A0mxQ4Zs7M45MMUo1g4h4OYR2BpaWzLWU+9i74ikKgYwKVYHmQj91sXit7301obl73NXJXVuyqY2mBFPseSHTyj4v0NpLNKkUTTBHpGYYdBRLujI/TZak3bSl3rWl2zykmTyl6vp51eDju9U3zNlg5frS9Am5Zqzabq75YaaqNxY6+bflXjYUO9m7paw6rpd9Uq0+XYN467tqZvTU2+t/T23NNy3tdhTzZbT7V2DRmz+jdVDcZVdbuBOhnlzSFUiV1oNItwPIvzbIyMKBVXzDQfsKbiaqjCdXcERFqYU7yXYWqhUpezNszcYnIf+Wih13ORndk9jg4wtXqvCoOsI2sNE5Kl9rNXbd6epfcXNRcT1Yy2Rih1NF7kN2G4EMjTqUmG2FC1/o3qg1s1BreqtPuucWqHjdq7iQ5vX7V4+tmufZXZTG3y6wRrpqUNFNzeQJ3Pn9X6/EmH0UDzet2NE9qp+mmnwW6m4/ubFi8vWr9OVF0unQ+F61/FzX0ltOKEQ49uVb+9V3U09hABV+PKoarG8qgKFB/uTZ1i+6AVtGfWfSMGRKxlGvVqjaw66OIRHM5QY3uaXuVDhdFDeBAYaojrmQOHaIcTrUhUkefsQM4XZ1d0WZmxGDmLoXcKXXNsdtEU8ufCJvGZ0CAAtW8nXKPGScV2M24WRdRZ/ijPIIjVimgLctbWHpp5eFrDLhrKHLRfCl3WSNScNMp2q0u3ufPgPDggrofCXS8bkLTLvzTv6cgME+hwdMP2d//+33sI9cc//tEf1CL8GW02RT8IFtpi67GgFr5N9O3rV5+JNE2EYhcZAvpuzLK2NE0pReCyljrWw6ECBFyZYpVhUNEXuqHwPnYxjHBdYBOMEmRddXP48vKin3780Y3T50+f9Pj4eH4uHSh8leVUtPuFlWXWUWqdPAxJxs6ZqnulRTwP9a8aLDfbZThiU4aQXZQzNbJLIzrD18joX4T+2iSiDMGoJXBHZpffYjSEUzRD1qURJYx6Dou1DhnB4hrscNR08q5XstiWK9dCvVZL93e36g16ZtS8r2Z6JbS9Lg3uxmr0oFPXbDnuxunuTg1YRukiHo7YmYX1f/9P/y0ZULHpZhZO6JpxBYlDBtoLDxpFXeEqQm9h0VAoU/CYokWzAq2vZAucs5UCvbCNsK2ESwgnnXvoHAraVJqggjj9tqG5Rp6uTRoujctFlBeUuMtkvBTOBekqbiLX0/Prn1dCAMN9JiFIipoMdAvXkmuHwJja/ArBKo2TMzGgPTQygDMmaEWkWMiPnvyVDSTMWnJzS5vNNOIIMWLY8SKOe/3+Xa9fv2n68qr1fG4HEu4J4Yvj7lj91lBPX558/5g6UHgTRsuG9PD4aNQEFIBGgcPOtI520wFlLgYprAddNbptW54GzBt++Ib9UxxJiGaWKpFPgpW2NQZxbZjI2iYym2APLhKNss4qNwwjNyU/J+9hcR7j4SuUu3jQIifDTRH6sYLu5f03fJ0PvSlxXq9My4JHzAf8bDZEmiY2a2tE7Cpz0AL0a7c32oT9+KfPv/NDVe9idd0q3r2+txxYbiRSiFqySEBz3OJl0ceNrfG82e446IXc68324CkdWz3c8FYTPVoIQ4u1Ldxv7h+HU1h7bpxxtV6u9HB3p/u7h9hk0o3KFJcqeoZOoDvrjTcn0Jwff/xJz9++glJr0O8ZLQaF4nDqDHq6e3zQ/cdHv3dPWzKrLQ7cy2ZqG1O7UEZBT+ESdF3eX4Y+u4gKhzmQMopf3heUDtAcnAP3G9wC135ffm8YSiQC5bViChvOVli+IuDtGi0d9kehaWLaZOQ0mthoaoPb7wPB2XJhvXxunLJo4HliLYAw8jxAY+WgNHV0vfE0Eb0YByXPUNlzWOfQHYJ3H3QUaD8gTm6gUt/kQ9IUu3BH8iGZXPdS9JdD0lQ4r/OLG1n5eYVzX6aT3jPT8Q/EqSCdbgftihUDA9Z7Df3OdqXj+6uOr0+qvL9o//xVjdVcByhoNLq8fl4b17k/VOvhsxr3n9QYjG3egGZkW8XSmeEaGV4xuMCmnIIWVItg3AauYLg1Lt60nnzVbvqs4wwd1EFtNdSstoiZ1KbR0nE0VO3zJ1Xu77XpdDUDqVfLgZOtSsvW6hbw25AGFDPcMB2U6iyuRJ1SdxBMARon2pmc3PAE2tUirruL10Scrqm7QTHH/KJ8z5LvxmBor+puoepmZsRpP6dwn0urjVrVuoZk+XR72tGEtNvaUFCz9tDadbD5p/Gsa1OpirHVrHLU5LTT636rt/1Os/VG8+lSu+lC9dlKtflczcVUvcNKo9Ze495Jt7dNjW9b6g+aarQqqtbJWQKdD22Wjm3NJ01Nnlt6e+pqNulpsxnoeMLZr6FGp6reqK7+uKbBsKbhkGFm7JEQy6PpCJ1TUNEvWWelaeI5D+fISyZZuYaxh4ehR9DyA/XwpL5oJjJ65EL7y8Yps/QwpzC1KcNheZ6MJrOOd2jK9qLtrh822s8nWr9913HyXY3Zi6pkxzmUOrF/a9uIV8A5q+bmaVtr69geqDG8V+fmUY3+WKo3VT1u1ddSp8Wrlt++aPbLjzq9val1wLEvUNLVoaJ9u6/m4we1Pv1OurnTptPRGspfo6raaa3m5k3H92ctn1+0fXlRlXDx3U4t9p4cjLH2oariKknj1Lh7UGU4iiZ7f9Lq2ysHgvdk9iviNtZbrK2DFt3sYnPfd5i7A92bHQEpVol9gRZ6nPjaR05V9DZe0V73F8p1ZAgFEEQ9Hnt00AD3p0D7i+i/UPZ43EBY3exm42TqWsl0ysaHxolIAFxnGdaZ2lUapzz3i0bHGl326nSoc7BqPp8MBtFveriI0QPrGLdXcsYY0BptimGv12wW7IF0hH6ODCqbWJyHK6EN9Z5rxCyYCDxD7Kdffvmi//f/+VvT9f7qr/5Kf/M3f2PtDGcXA1bON2pZ/o66zTonYj74d+43pmhpxEVTGI1TR7u0wTdKk4OzQN7STjzZBaXBADnya86zAGYHtRkIfGFzubZNNkX5nvz5+flZP/3lR9c2v//97904Fbok167UcXzNNSun+AD4LL/SYJVBaanTYm3F0IrPPVuRp4lMafbMRKnVf9U4BVp9CkOnDC62o28OxksEB2uAWgD9tjXGu4Oa7AVoQWczrQm9fX2PQGybfoSbIWf1nMzL7d5UvTFsIWJp2k27Yr5v5nojr6lR0fjDneroncic7fZ0cx9UPZ4xhuMYFjnnylrCmir/+n/8704u1mNuH+LQs1YJpKOImHPCab5xTOH8+PnJDFtsFp1pWWx4Flte+JDhsgIkGOhBKRRMpUoHt9LIFC60b0ThXV65+ZTm5O+j8/Fv4QtP8RL0If9dcjgLklEQC0+10jbSNLBcyOVhMv/yV458MckK6iHXJAqVOADSarjEVngTSf1VNlTFgcSSOBfzkSlQ0pcjloCmNASGPmi8qONh5gHnwba2CZobNK/VSr/8+S/68e/+ztaLlAosLPic4/5Qg+5Qm/lWX3/+agOAUvS9vb35Z90/YKfdi+t12GkDZWq39UTn9v5eN/d3bpg6w74pAqbMGLLeuzg1PSUtgr0xmT+MqD+T0luxyTnbgGbP1qUUPNFQu/lJimBsqoEiXahutogJO9KcRPjr8vp7spTc4zgEwlwgaPiXvLB4UCMsGK3CBme63ATXuOchbgXSd3hv6JTIO1quN34OBsOx0aa7h0f1xzeGcT3x8+uNY9obWCJZmf3uKSnVqzNbUPs694IhBAJbjDFiAwmUguYRSDjoaHyArNAsgCIZabINfTQBOBhSJABLo3tiqjcejJzpdL7O6abDJs+haUhf0nK90p///Gf93Z/+FHk0u7V56KBMw9FIg/FIQxxlaAaYFEHPzMym4npXGlieE9axoXvuU06/fOB6ThP3Op41mpfIPwvNRLGB3kIqiwYK5xsjgJh1LES+Fe+bBhBtFjQ8CmO48/f3DxH8y8QYzYz1bDGJjGcHkW68ruJWZHt5tBJu6phHhW3wufnm6wrSycbtKSMNNnPr8uzGVMwGKND0oPaB2PNzyIzAAIBmmOIBO1j0Gc5aQqMVLpM0SHbazCFTGeI4tLndSZQs9KLlGl4jTYX2en4G0pk3BkaBtJivz5CGtbZZqwkytFtL01c3Tdunn6XZRFrPnVBj+ipoK1+DI9bNowYfftDo8bPao1tbbEMz21Tr2pwqWjmkd6cm4lo2AuiAaEWOGzkkd7dUZfGqzetXrb+/qLLaq3VsqHqsGXGCFlh/fFT10wet+31t2h1tcRQkNPdYV22PwLiiPboO9sFEmGiazIa31XtYIYMGOm8oG0ay1GiwcUe1HAH5CHo+m47E8MdIscOqc89hnbGvJYWTAZRpeh5+4FK6kLZoutY6LKDqkSF0Ug/tI+YXnBmdjuYc3oiRWYdoOz297PoQps1ZHPeaHbeaHneabDd6XSw1X660XRLwutTxba4GYc77pdri2dxpOK7p9rGtm/ue+r2O9/l6lX2LgG4CIhnItLSeNzV9bWj+PtL7a0ezaVfbbUeHStN7cW/U1XDcpGbX6KaiXjemwTSkOGK6gMzCtmQYck2jaS/PkxPHY0CQgfGlgApTj6JxgiqagvRC4U+09dpcwnlANAXer0J36B+QZwPDD0+wnSG0VmW3Vp1w38NG1e1Slfmrts8/We902GKvnxbaWZSifTxWKZrq2lZbUmeoxuhBzdG96t2xqk0ooUc1jgtp+a7V0zfNfvyLDq8vasHesCa1plM9mi4N71S9/ajKzb0O/YH2uLC10P5tdVzj9DfR9vVNm+fvOr6+qrFcqr0DKTvpuMNGvKJjva1ds6sjA4r7jxp8/kEtHCZ3O82evmiDRgozEs5N25pjwHQ0st4iu290o/bNnVq3D6r2b7RrdbSrNY1qVitzr22GfzzPRr/NXuF8jIFSnLGgtyG1cLC5qWxbU9ixoqBhsbtoUV37OoS2zbEAbmY5z5KS7pIQx9y1qfjQ6jARCIMlmulAFMpA0wPwpKIF1RyHyDC/Cm1v1ELsSzy3UcCmdtr03WAXeX2EQPZXOnjXizR61v6Exj3McyLWwWiRg1wJag/rbxgn3758NVpDjfDDDz/or//6r90kgeR4P0/6WVD/gxHBNYqYmKgJKfhBzniPaIyskWnGay61ZnFYPdMLr5hSPuMZdi5X1ifTsHGOjG9vPMzkLClnwHlgVobr1DKpI+f8CGOwiIWhtiOqwbbfhdZ4xe4KNCgaIj54DfzOuWVzhe1WnW4nXWovAdIMBWkYr2tqrgN7C/q78lrLPSjgAZ/D68KACvZGMLLSUCIRJ2twV2TnQb2rqo376g7nvIW2U2IhShgv63ev15dXTd/eXA+zl7ebTdP/Kz5HKtYAbioHdcZ9De5vtIF11257KN6Dqo7bNKyLVtuaxBKU7aHrv/yf/+kpxMXc/USdcvwQM2UuXGyCJZS1BJNWbakcH0ETSB1PTopK43ReINY3/ZqqdzGRuGy0hcf528bpmsJXDrkzzesaEkyeqwkWmQ9UNvHymvzWflXMxUJxAZ8T3IA9L3S9KLxjMf1KfPj3NE1n5GyfAb5cyYQ9PY32eRABvcVgw9C5c0mYkGTjlAuYpsNaK5oVXjh6DBqU7VbvL2/68pe/6Jcff3ImT7fRspao22qrT2p9s6vtcqfnb989CQkHpoORFd4vjdRgNHJBwsPExwakoF7zA0rjhDV1ZzSwINHC1MzhKHxixlkkOKOXiyiIbMB5zzTihRtawuIy0dtNZza2bsJMsYrOs4THRlMUzoQxCTu52Sr3gDVa/t4rNmknwfy7aEu8ZpKytINCtJiHjglECb1CQsPemKH7UHyj6eBeoRWDEja+8Qf/DdUCakCII2PdsGl7aut8qJhUezLuooANlcYRqh3GCDstZm9JM+L5ArGi6Ie/Ta4Ephhd6zxso45Oxwht0Iag6tEId1u4aK39M8mHISTROpc1TnaRbs7GFQOLtEhHW7Td6OdfftHPP/2oP/3t37oJg7L5hz/+QZ9//4PpaFjJe92yWeSQgY0nDDhAVC5GLTT9BQXxmg5pj+9BPMuRNB7NC00KB3YmnJvaS2PEjyp0CrQ6wZU3Xx5jhkpo3thHOPxpLMfjG6Np0Tix8UZuU7joxXNmO9fkVnPw0bjxGumv0bPIxhBhUGETEXO/G2negCEHIcQ5+TO6FiGBhWLga5HIk7WCbp4i8Jg9DtohEzReg3WDSVkwLcFGIFf5cHmQ1bDtTlpJaZzKZND7Ug4PStNUrncJKy4C/hCCh6Xrabt1OG1zt3GztH/5psWXPztEFMODJg6GDj2luNgbUap1RurdftDg/oM6N3eqdPvaNzvaNVtaV6raUCi5wMUKO1CZyoFsuZUOhDmv5zq9P9k+evc2VXVzUrPSVPVU16nRVuv23rSnw81Yq25XWxqzKuHRVVOWqvvQHx1YPwyN2GD8TAVyTDNjDZJRBgoYilcapZisO4uvCkoO3Q+97sl7XOhOy79fGieuuderkf/Qf0RBT2HI4GMl7eeq7glKwjN8q8bh5CaGcF2KODJ51ojLGUeCzhBXYGv8loctiLuXiJL3fGw1Xa/0Np9rtVhru1hrP1vqNF+pRqTDaatW66AuTnjomu7g4bfVaXTUPjXVqrOO526eqtWtTVLW84qmk7oWk55mk44W87422672h7Zqra6HIqMbfqdx2qvTZY8IS3OE06FzinMo0Px8zl0LxN7LDQ9ENGzvjfJlkxOI1MWi7TxUckEUQ7NS4NpZq1DHeCah6pkqmUiIh1OZwWbN5t6GJKD1GNfXjQIuVV1NVJk/azt91Q5LfH4Ozq6p4XIGGA05SGe9o2p3pMbgTvX+rartvvfzSuWg2nHlRmzz/KLZTz9p+/RVze1G7QrOiZh7NHWo96TenWo3n1S/fZQGIx0wTGqgSYLt8a7Kdqrj+0Trp2/aP31TZfpuvVTHTrehOdpXG9pAWW33/H2Gn35wM8ReOPn+o9bTVxs91Wjm2fdxR3XobMX3sd4bqjq6UeP20V9fGd3p2O1rizHQbmLans01LBVAC1QJe/7YGH2uxt4StY9ZQ85jZK8LxgBmTDF0i/3yTKmjFkrqG6/JZi2Z6sW5g/srAxVcJvnZNE12yDWKEUNNs2vy/vJYMzAuwaU+Qx3kGuwm59V5fcLoONkqvYK7YcpDTNBNt9NrBpIHm8XIodQduQY9FDdrKopun1U2YNrp/X2il+/PPq/QBH/+/DvvLdZxZVFfdGIF2Sr67jz4vOfS9LAvGZmyzXU0Bx4+pj7V1+FK+1qob86O225NEUdvBTODofD944P6pXEC2XW8Sryu833M/M8ieSi1reteLPh5UcWE5epn+xzJc6cMuItRF40TdSOvw/KEX4W+h7N2MLFCb1q+l2NSrg0ozprdMH4p52ihWdI0ubktpmGsYZokR7GsVD9V1MYkjOuzXGk/YygY+mWecxgir88vHjrgqMf95d5g+IXbJI0T5hCVTkO1fkvVblO1Tkv9m7HG9w/WObVx7+0NVIclYN1VdkRsa//yn/+z00X0SeNUCp7g1MdmGE1T8WUPS82Y9LlxYpMtk/1sEJxhc2VdaEFaIk6lqQjNAdOyoAkUC9NSKJeGqzQ515S6UuSWxum6qTrrBtJiuxQbLsaLIC+pYoVTev1ag14QEw6beP4GcSoNV5mgF6SJzItz41UWRi4Kz38L/exMTYwHxxqvFMkSPFuCwcLxjaA5prmO/Uo3Kcw4jrakJjX55em7vv3yi16ensz/HHT7uh2NNYA2QoGGAHsD53Oq2fv7OUeH90HuCxP8br8nytiiSXKDVCfro+/GqTcaqZXcUPvXpc2ppyQUqOhu1mvD9/XUZ1nDAQcsJ0KlIS0CUR7KMrlhIzGKlwVuKUQj5yt+xWQ+HMYMUafIMQ7wpBeYlhc5BBfHvWy8LKDc6bBZaT19s54GbU0xWLCJAjovJjU7LLCbphhgAIGwup00HKg4fDCF8AaY2UAeMiQFzBQ9T6mLsJxmaa3dhg8MDwik2+r97cUHgrOKGoREd1Vvxs+LDyZK6MIiPJrNww1H0s7YmGmcAgGOyRpTJmBq8kN4T+RnoMdhmuPmIfNecPt5fXvT28uLvjFZW608Ufrw8aM35gEW5GhdsOu1WUNMJk3XSTpEQVvPUH0pmNIhsuhzXMzWam4Yix25G5U8jBMbVL3J9DGarVKwooUKDVqgc8VOn2YV5Mm5VOb1gxKRFULjFLSOaKipVbm+Sf1xM7O1liIosjS6YbRiZJADLQ977yXcoXROolkth0lBsWzXf8ABcO0GEy4+kz3LMtICHuS7FIxcz4JY05SW78eaLoVFNOMYjaQjXwicstC4HEIl5PtMGyxWtCWPLotZGg8XBmSUnI5qMhhZTG3pPPv5z9pPvus4e7VGqek86XBARP6qakvN7lCtwVgNsol6fanb9+/HVsuoFCnrexomCk8ygWhENyttljMdV3PTqHavT0ZStIM2g/6lrVpnoP7Hz+r97rO2vYE2bTIDmzL2CPJ6wH42EA2y1/YOg0eYjq525ywpt8g+j4LOwvDAjZKHLxSyCMYbRnGPiOxBnGzJW/RNYe7CYrDAPEPcPXhJ4fzF+pxBIe6hmEFAu9qruoWeeAzqUu6LO5yvsoHC7tq6O+e8ZQbfieHUWqvNUstNBFGjocMJarfcaDcnlJpBC8jlUe1+Xd2bplp3DTVG0LQa6tQ6GlR66kAPqy50PM6k08rXZbXY41+h5bytxayt9aqv9bqjzbatamOg4c297h7GRpsGo42anXT9Ks9exqjEgLLUAtRKoRvj9zhP2XddgcXfn6fXFw1Z6Dji3wqiX/YNF03+d6bUYe7Pta5h9JNOaz4TsIyG2gblzxN9+xPaDdR3eo+z4VzN/UKb6Yu2q7mHBJh5RCMWxdwJjVOdkOKeap2hzSGq7aGRn4P1qWh2MJjY6TiZafH1izZff1FtNVersnN+WRUjiXpfat+rMf6k1u0nuyceWg1tqwfttdL+OFWNwOnFVNvv37T98rOOby9qrVfqHI9qch0ViOtSda1AwAY3Gnz4nbq3D6rgtPj2F63ev2s7m6lBDh86EJCdFQNT0IKmbe4PnYGq43s1Hj+r8fBRleGtdugGT6tLcDRXlzgYJBecHQxvk8F6RrnTpCGoc8EiouYwIpRudC5wM0/OpgZ55ljCAf08C11T4KCTs8cnI4MimwGgzZRSyxT9c9DEPJhPt0ZTAIsGfL9XF4dT08QZ7kYeEluT2VHovQriZMp7GbBeZW46Eyr0xmZGWQeZtvcu8kOrFc51MZikeXSG1G6nTqetQW+Q4VYX7X0ENBNhEPqiSyMUsdARuYJ+lyzIMG3qEvOT+r2iASr3oNSzjqTJxorvj6wC6iANC0Pju4d7m1RxXkduV9S2bpwqOOoGi4cP/i6YXRcGGIgTyBeD31IDX7+G4nZI/cn7stlQNg5vr6/69vTkegH98x31VKnbkAAAIABJREFUYb9/RrOizkuaZTZ0cZ8v9XEBMtgXznT0rLO9D+dr9Xqz20DQ9GicNtYsVd04GUFcb7RH47QKGj719Hw2tymGHfWgS4Pa7nZunOarhQPHK5266gMGKE3T9bo3Q93aCOuDBjCKqP2gV6M1duZeDPS9R/2r/+WfnS6QuucPWYQmt55cmGyauCEsXm96nno72eN80FDsmHtuLn9+3tUkNVzCghp3pkWkMD446XF4lUnVb5uiQmdxs5H0OH9u/jrTXfImBZ0oHsqyOC60ugsaVbpj36Sy8WftVjpefo+vje44FkGK5DN3omRdnNEmX6ekiqUmiDfIxKRM2TzTTOFriF8zPMzF2ikze9YWtxnLKLSv00mrxdxQ5Pvrm/UX+Nmf9kf14WgOx+r3+uGlz1efqj6U3/k8dAYVCjzc6ig6yRapmiu8pRiAOofDCIGOvY6dbLoE17ZbpvGB/BSqFt/fjjLLlR2DmLoC3RtRgO4BfQl4noe0GkViNNHhelcsS4uFaHEetNA4BdvnTBZQNlMOYhOimSghlnGA571xaGogHPEr5lu2ycfmfLPQavKs1YzGae7mzTlHOSjg9x0T5HZH45s79Qfj4JO3IkyV4hx3HMwHSihsFOipccufyUTcQmtEtnuyl3jo57Y+p4Hg35eLWfKqCbHsqdXuq9UeqEUsAFPIemqcHPZaTErYHEo2RTiAocdww384eiIDdY/fnUHVbqvr4NtogvzspY08dD0HNKLVsLlDzVoda3ucZRTaHTZYGq0Q9saGHIZqmTEEqmXDgjgcgiaW6FZmDJnWmhlV5m176lcO4kAGMWSIgy+noOmYZg2dqZSRk1Huu6deFF1pacr9CaF0NElhg3zRF3ofyLymsGAOjSYUGA5KGz65caLQjv2q2LsaLcugRxt+pBkD14zJ6mwRUzjb0LbbpqZaZ+X7RsYYazeQpTOyamTqEpxoqkKJa0gKSNmKvO+ARhtpAg0LdLbw+X1ff9M4hdNnujzu0SMc3TiBOmEIcZq9afn0k7Yv37R9/WZjh7b97MgDYoLn4D7nDp3qTVs3o9ep9QZqjEaq9Xo6NRsW1dpYpgrFCz4ctIqFP9A5VRfvOuK0t4TPzhpqq9Lqq94fq/fhs3ofP2vf62nXaDnLZpemGjD/qp49HLSjSPHQBrrc1iYBaF3qNLtos5gqHsK8h9BNikPyoE7VuukWjthA3F0NExw/rQ7ZDcTYO0WKlFkX573e1z3WaawZppd44x1VP5wcxMgHqLsHGnxvzgYKPVuopyW+kb+gC51wR9syPZ07zHoxDz4+tBMm9esl65FBzsn5Io1+S41RS/VRQ7VBXY1Ow7rV2/aNHTGrFfj979rvptptllrNV1rN0VyARje1Xne1XDW1WrN/jXV7/1mPHx81uq2q01uq3tyf3TBLDmEg55k7VBxmTQFLly/T9nlWeUuhbyznp69YYQpk7lkY50TjUwaV1kbahrihI3bZvs5HVd0Iw16AXQANluKlpt0+dMEggPXqSU2CeilkWA/HlRpHhonvOhCxgu4OTV8aE3EpC+pUa/VUbYV9uKDK1ZraV6raHUHxF27GqouNts/ftXv+Ji3eVN3PVeE1wQxokAP1qObod+rcfFS9P9KhSQbTTjuBtMxVPa5V5xl7e9bu+xcdXr6pOntXc7dVE/oQ6EWtpbXqmh1r2jV76t5/0vDxgxrtqt7fftRm9qLdbKoGVEHeM0Gwm611GwTs7itNbWj6emNVbx5Vv/+o6uhWB9CoPkU1boGhO3ewLmcw9VNxOzTTKKntOayKgVWseehVjjModGoajCtpgp3gUkZgw4gscgul0oYg1rwHdRiUPiIiwjQnajb2tLqvB/fbZ7wL4IOHgAzMeo4kiabLhgLWEdsSL6JOPOhKI6Czmy17dDUC1SsVbTdBz4vmJpGzHHTaoMkfkRFXGsTIIGIgRFYplVQGuhYTCzdx2TQVffv5+1Pv7HwOc3bw9fxgkCLex3VNeq5d/Kyk3ihdpvk8mq+npydT9WiUoOlxLQuThNdrECLZEOfQXIaV+72/Dsohn8NzCM0O5Mv5mleW4YV1FZmsQbm3xjdzF/l6DCe+Y0K2WOjTD7/Tw4dH64wZFpYcTg8ksxEqNUKpz3k/pQYsjdN1WHaRafjzyxloeuveTRP6fe4C7sE+F2DWLDfar7aBOO3DGOL56ckSEpylJy8veV+PWm5WmjO8bpxU67XUGLRV6zbVGQ919/FR958+2fyryUC2Re1DcHlappvueVDl//gX/9SNU7GEdIBlyUpyJRkLL0IgLy5qLCY7hiU3Nlwfky9birhcpKbJuNsOwW5Yv14K3cjeyHIrKpdfuXkUNKFAf6VRum6aSjNWGrKC8BQtzG+bMFNXUmfzK7TqqisOylnwV0szdG0GEXb56eSWi8GW0RnqZpoNXqi5MZVGAM5x4YT7u6fjmVkgqXfyEUIGz2qtFa4hyanleG+AbFVOWkxnevn+pOUszCDwuqdwRt9Cvg2bnif9laCusAkB+c5nIXC/u71142T7+NPR9DwoLNV2Q20SlbttNwjtHmhL1+6KbBKe8qSDUrzOvZGvikV7VSNk/AymTc1OSy00Muickp7ke2HnsQic86YRFzn1NxSXNCWBQha3psgQ4D3uE6EJvrSRmHR3cmHq0MZiNxyGDKWpxxBhs3zXZvaqJVbJiDy34eAWyCebGxtxQ93BSDe3D+oPb9RAgFsnADeExkxsLPDP5uwcImj0NZo1C9etvdgZZVqTC7WYupjc7zc+/AmINVe8ShhxX53eyB/tztBIF00AOg3uX1ASS3BcbPQ0qeASbpwyvwHTCDRbTIvC36Xm19qkmKeQc8hcFNncT+4XjROCZG9qTMhT98d9cXAhG3DJ5UoqrO2fS7NqilQ2VCH3C966tSbxDBiZ9FQsMp3cHKXbYGgspVq77QPRFFuEmBRGrLXMv/K00EBBGD84+NDdQWbzsG7ICqKBymmWRaaJaHuSZqSJZoofTyG2MRJI42T02Noo7jF0SYw5YjhQnAyD/gvqmbl0vjZ7LdGbEdCZ69yHVw4JCiXGzc95mBPmBG7GrjjonhLaGj1+TuxAMWwKZC8pz8UKthSpf0/j5JBDfxOm/ehDjqoR1ko44m6t6mqm7etXB4kuv/8izadqQc+hGeG6OZQ40C/GZJDhoKFhfEDTVIXnbp1BUKnI/AF5BxndeA2uw22PnAzTLbfa4vTXArEaqz4ix+bRdL1jp2dHP4JhrT8qE22Kd6+ZtLa35za6FuzVcQrc6YTDHTx8pr58vYvFijNxKo22OoOB2kPoVG2t0Wd6bui7nflO2YByRqXpTxmU/cp90ftUoiIgI8h62XPSFc61J02XG6dqhF1mZo6HaDwKUJpwi1zNXORv5jOtpu9avE+05RqhS9jsHTaPbfmpDZWkrWqv5YO+OWh7Px4NbnQzvHFjoONa29W71suJNsugITt+YsekHQMWmqa61tuGGq0b3T/8Xh8+ftbwhhyoteoNhlFRsJUBYJn6BpUmYzJs4x7GEKFvyuOLAWs2TqYrl4ygLJgLHetc4F2d/6BXNOahHuRa8uwHqsgasKtqm/BtBNon65bZU3jf3h9gydA4H0Hx19qtV2FUksipP49hSGpvoI1VMWWgICKTiUBmZ2wRnEtUwkx1fu7mqMp8rtPsRafFs/arF+03swg4bwzU6H5Ue/iDmoPHyIPC+a6616lKHbRTFft/LPgXE53evjk7DWSXnDOypqDA0cDtai1N9xWta221bz/o5uNntbtNTd5+1m410X6OEclSdYKWdxvVoMPvYyBks4tqU9tGV8fOWMIhsDe2A2b98YMZE2g1oalCN6JpOpifDFULc4Ck7J1R/rQm59ywS2Qvh9yhC7QWKBuL2APJWguNaOQHhkNphLCG01645yYdGapa0cGWMxukCpor+wr3CJaN4xNAOkLf02pxPrYyhD5YIaVxcvZR1pg+IxMFovkLJCsbJ3KNsjaN0OeMHChsqWySTKu3u2McZMX1lmVmDSN6S6jwySIIW/Bw8wv6aWQwmj5HbQRTwtr0qA2xZS9W/WUgfw0KFK1Tye9zHuPhYI0T38t27Kmtty4oEafI7rsYlPF1DD75O+QINE6cYdQCNj5qZ+PE93IocKBSrgESbCg1cMli4l5C1aNu4hpA5S/Il+UTaXxU4IzzEDCfdwMRv9JUhXlMYRVd1/FGuEpOnAOwkacw+KZmwsU5cj23i2UM10ynp+k+Gr1/e3615hUtFKwsGh72ttV27cDbde2oaqfhAUNj2FZn1NfN473uP35Uf3Qr4kBqzbbrPmvZz0PUvSr/57/470+8WQ67s1A70389dXCm0MV+1PQ0Q3FZxHJ4GB3IDAwm6RaWBrJUbmxAvZESbI7reWpRDFuCDuCi+op3WRZWgSGvF8Y1Lc7lxdkaOfIiiotdQZyuIclr+LE0VeV7lD+XvaQ0TnFTf+2i5+lnNltFTFuQKDdnTIhYLGdaWTi1XbIVwtkleEVR2IQ7Tfz3BsHw60SL93c/kG2mDDRnJ3IGZnp9/u7GiRA6T1Ogt/h+RXI2Dw/IDJk+6DSYXPAQkS4+HIW40CWrswVO2hM+SOM06BttqlI48jM7bVV4CNMZzI1POTWhPpHDs4mgMfODsUTfbdXutdXsdPy1UMZAPszky2sWhldFo5QWlOefkU2TaUtFwBluST7gfVCH+2OBe7nmDmbzJCVd3MgRsmX5zllNS/JlZs+m6hnx2uFkx6bDQYDAv6l2t286y+jmXt3+0Actk+vIq8PJKqgqwcm9oJEB/weSAaKEBfSWCTAJ8nOoOFNtybkxehJUvkBRuDZD9YY0szdGnOok3rtxulBjYjAQzUcRUjfZpE0/CGyC5ru4x7kvjz4mpn1A9M5miaBq7jkbkDYHHbeHc4DfdcNannk2StZ6yYHw9z4jv+HMaVMY1gP0JYwFQOecbcW+FQnroYsKSoSdPPOA8svPCakdnnDQS8GyG9HSZJ+LsTCAgLMfCeih4aLpDSv3dO+0nXexW45nOHJpuDC8VuiTaK7IswvLUVz5cPixiQOTLQcKhpuhG910EXKzR3adZBtzIxaJGPG+aPr4+svghcYptB/l7ziAbRyR9v/eKxlC2V3x+leGi2YjbH2h99mc7pueF/e6TPv9bryRcTjy9k4+ZGicGs7CWeo4f9Hu9ZtW33/WbvLiHKbGbqsaBb4F3xno7El1zQYNB3QF7OP8d7qp4pjlxjwpxlwv25RDr6TpJjvlKO14lvojVUb3quVHtQddKlAtMw+CVGWaldFGDxi49ui0NrZOpxGrgSzYpGGhAy53211MStHmoHNiHXR7jg4gbPTY62tVaxhdiLIIKl8iTqn54IAsLp2lgIpg81Jo+YqHJTP7DWsgD/lgWIYOyww2n5W5x9M4uXE9hvPbLLKutuxDs3etaJxwlNyTMXLQplL3tSJY9dTpqgJqRqbdcGhNKjqlDoMv611jMLNmb1synJkZedru0D4y4Khpu2fwhVPqne4e/qD7+w/qDxlswQLAcICG/BJ2W6j0hFM7DN7Mk9I4JQciJl7nYUCgm4HcFXF3nKcxMC3N2Jkd4kMfOjcucFFuYRzOmrHjKIiTg53DbhsAlPPTWmD6Us4r5wxRrB6sX4CGSznTZNmy/hjA+NBxNxcoMGgP9D1eF/tGveHGabPbaEGu2Ulq7St2wquvyWEiD+arNqu30MU1hmp0PqrV/6x65870P3KWjtVYfzXy2zZrVdczNdczyRq/nz2kOC3ew1LdDoc9HRod0/XWtY46Nx80/vBZrW5L08k3HXcL7RczHebv1iBWtks1QFoz8BQqKqjTrtLWvt7VsTWQmn3bq28ef+/sQetUYRDAGuAc5f6wZ3mdlpyTODtCnxF7FM99q0GWXJqmsCc5UyvDakFzktVjHVkmX57zONgLU1tJTeCzOVkJHiRljIVRx0TgXMM5H4rA4ziPOKOr9YpaDGEx4AClh0mQbrlGnDxozcw+aL3pnBdD/xhl0mxFQxODeZe8MZLKAVXIMwpVz+eN0bf4MPgLBXh/dBMCNZvBIz8XRNT26HahvIREGzXbRl6UKcRO96GGA3nL2I7iQGcU7CoCJ5FZM8LIVCVyZBusEM4a6jiuF2dU0e8WfWtpgDo4IlOTOdg9TTFgh8BsIOA6NeV+1q39ZaT0/xP2Jr2SpluW1rK+NzutN3FvVWUh/g9iwgCJn8AAxLAmTJAQE0aIGRMGJSGVBEwYUIKfgIqUQEVCVuaNCA/301jfNx961t6vHYsgJVw61yNuuJ9j9tnb7LX3aoIxxr3N6/SeTuBT/ky5TznrHCCcd55BUZpAlenV9bUVGvRNDFDITHOYks/h+vysSadBjG42HBxdP+SXjS+YpK026qBjvdQMqmg4wqIhcxFNIiwoJk40mVnuy81Ka8yRek1V5DdB2Rt01J30DZywIqdZ3gQ4tQBOnA9x7rm2ZwL5v/2v/6IyuszOuadGyS81fY7t4NFjdJi8QNlwdGrTKtgLE3YGHQnsrDPrqIzkrM+hA5iA4RY4RTf0o/At0wg76dwUF2UKdgu4CnIty78UIiyQ6I7fmjh8pEnzPUDOLP4ClgpdsUyxyp66ppoXCuENzTCeVQKj7CJHQfbRIeaDdDFXaEzQAW6Bk6036cyE9zibstD1ODj2y7Xm3180e3l1wTzADjzFi3R0oehhycjUxxoyFmEV3WUffJ2OXdlK7kbhDXObQ62y7gXRXovQ0Kb5wrVO01lNzV7XeREuSnGDSSMEJkFs0DgQKjucMG267A8GTixseLC7w169UV+dPk5SdXcNcdbJhx6gI4E4742D7XrZpttL0DiCLx9BsaR6h+PSdXp5zcqJotHAKW3KDUzcdY9p6BqO6+JN6+lvBjDhGMV7CRoVmqJud6DBCEe5R2+gdm9oAIPROh1PPi5n9VzQBaSrnrv9JZ+JIqvS6bj3z9huV1ovZwZOh91apz1anXAM8tS2RrjrQOPJo8Z3OBxODJrosKoWBhUR5hGX/zUfiqkArzkvqI/JKEnmNA+iyxf87yjofHH5gMfWOWgGeMK0Eeofz5FVtFj6R5F67mlxXjxlr9jgpRjAFHMIT7B5L5U2661Wq7WpCePRxM537CNTMNLYgmcVwDGcBj0H4vA1QI2DFAoinWJ//NeuYIrLrfOmmGLaw4XMRLMTn7/1TElBKBqNYtzhSw39Gg2c0gBixH8I0MTZwfnHVKfVuYbucnD7IgfkpGNggJPQp/F6CWaNfl+AREAZouZbqnChIpfLwfsoL3lAB/u1WPGjR/qg4YUWwM2inJ759wROvv79ej6oy9GLKdNcaJJk/FC8Vy682mTh4Ei2nUurd4On/dtvOs3epc1GdWgdLhjC9MdTA8CoJzaX+Crrq1H33uZZQKVirzrHgzMcKhsmJbweQmABSbjzTZ5UjR9UG96r6gx0rkKLhCmDp6ie70K94DLc6nLcqjoQOrvReUUI7VoNQi33e1UbXJWwsd+FKYhBU4txqZrDkYb3D+o/PVs8f+j0dfK0MgNx00EzXBhTu8N5ZBpqXLbRpIs8GAc2hj2qtb2eebvgDJDK+XgyZT37qDTC0K5i63bkWZwMTqvF1OApgBPNnJmOUHpVOcfq3B1o1+zpAJWsBbUMq3Ny2h40ubtXe9zVuXXWnubMem9mwn4FgNzodFjpgt7nsFBFwCPnLMVFs6/e4El3Dz9pNH5Qx5ETHkCky2NQnDlj7WB2jEyecNQLe/cSLOwZcprEsJ9KI7OAJuqIODNYs0UTFXuo6CV8n9tVhIlP6B2sW2MSfTn5fItiDCpWy8CJ/W6A5WONU5kolJjw4QTpOIGQ6Jqux/doORQ0zAvMnnHjKNktgHXW7fms7WGrHW59iM+rpro4NR6X0v5Vp/13UyEdstocqt56VrPzWbXWRGdAbnXQqcIYgiDdli7Q1/dLtXYL1VZo/H7VZfmi2mGtOpQ/tir7AaOVZk+X3lj9hy8aPX9Ru9PVbj0nHEgnpsKm7L2r2i5U9+sLjTnovKrIU+voXOuqavSlBrbzXb08/JOYBgwHanDP93umjnLOoudiGmqzlFzYRfWQeD8ZQm1Ptso94mkOazsbW4WyXyY4xY68WJPbOIz96fOQvRFMAe5kBzb7Po1msadVyZpw820PhfqoE7rLXie+MOThrGUK7W+Y56HrrjiHw9ggpl1Fn+4bxA3auEZLEyTun1hjZbpEbRRxB9Hgi4ECjZKgDdMMd94jhkz+CNt+bWagFCfKZAdwRnAW2uCC/55TOWiJQWuLCRn7IJqu6V2YjRjXvalbgm1jllStZq0Tuid+oakFPBWziTLVLaCqDDH4/92k47m49vrIvXKTv8QNpZbJDodJ7Y9aJRqf3nuZ6WYDJTRmyR4q/y1wzkeDsQw+SsOxBGXbowSGT9YYt5RF/0xT7yInzNOvW8t7HI83Gw8X0AxSNyNHOexiKrUjpzS1pwweuIt5hvPVQgfOmElfVaehE5S9flv9OyZOD3p4/mS2EVpzg6d06fW+txziqNpf/y//XRXZK2Hp6I3h4iYv6pw2RbOmioAxc5UBTkdvovi7UN/CyIAlyAIvXHz+mcPTaNUPM8X8phcFQCpUq+v0p3jcF/SawreCqN29uAmPNBUoUS8HM8UIv1y0pNOHOzytVoxZsRe22DzpSTciuSsQczUSXcYC6G7Rt6l4Bk4f2qg/AicuHReB0Ifg9gIgS+Bp5lsYONmMAmZXOMn43+k6Llaa/vJNb99/uFDv93th1bzdBhcex7Hl0gsa0GTnFsTaSbNkQ/W6fXf84DtD4+P1luwiugXYTbOJ2v2ObccNlgAEHbRPcSFRlLK1fTA0m75U4b2yzXs4wEHlIWsB2hLBay8v2u53GoyH6o8GLtbp4BsE3YSuOSAxKV9XF72cDgRoKoF2oY9y2jfFyrVrkUF+Zdxrl54QR3KZm6efBiYIf1erpZazV01//OxCrHRDnadVySGq/eFIg+FYg9Gd+gjiO32DGEq/A1bqdvph3V48/XOhm7audidKnj5apvVqbnreajmznqEU6O6BWSN08p4aDMamBU7untXpjmk9uEiI2uNGaO01E1zs6Mrj0IT4+WO8zmFPk8KHVTnAAXq8thaWn+34DCtsauHyVGpf6My07Lo4m818WLGWIqy4FONlrwBSwnY79mMJZ47O3Ax+MbbTtbqeHp40mdxFc8SxAwE44xIIC+lSt1K0VjjYJNnRmSH+rIOuZy49hz8TB+hmODThrMPTakPjQBCdaepF45RZEUXv6Avb7naR7cHn5ZDeDCUunTnAGwemwQxTi8K/R/CckyefkzeOkIBQZ0v6go6CjZ9RNCM+o1JLc6Wo2p0ywP016NlnXs3TnqApl4lZsbCNqb+dHFMHWM6sqMayceN/jA8HBy87Bx/DCtl0PcqtisJwo9ZhrcviTdvX37R9/aHjHHvynWoWTOdlmUyAoHkCu+N7c8byvgtAJpeDz9pUJCY/GJqQEM8lOxypmtzrjIB9dGdthvo4VELRjMYP+iomOE3IW5cwVTnvNzptFw7UpQN/WuJ8wOs+qE2XFJtmaBxH3AuhuMVaqgij7Q/Uw7b54VGNp8+6DO9s12wKnRcfNMMIE6WoK111T3W9f6LQyv5D7H2gXbqIubHgBgyff7iJuvBKEbozb1x0MS7BUOKgBno4srQWM08TjqsAUKzFU01ac+9MHrSpd7VuxDSh3iGr7F6T8ZOjEap+Qyttfc5ulzvtyDHZbu1mWLM9+VKH49Q5T+1uw5P/dm+i/vCThqMvanXGPl9bHWhSEQthgX624mM6VNytShOVc8/R2h9A3iyR8ozifrO25apfiaKWo8yOmgU45cTaTHU6+XxRJCZwsunHVcTf8EQqzkR2HeDOLYqYKNEoa7W1ryIglcvUmUQlcoAiMaByuCXmPrTuGuqTLaiP2u4xdgC41dSrtdTmrDiuVB2n0uVdqghDpxaiSTNWrX6nemPo73w4Yvqzgu+nxr7pUGTtV2ruF9KKDLMX1Q8LdWoRu4CeClv6U6unCmv08bMGz1+dK9XAwMKBNBSBC+0X79qvXnTaRGxAzVlWPCsKesACU23ojD3VAFC1ln4d/ePITeIu7HbVnYzVIcS8C722pQsgqkEThOcfE/nEwRF2mwHagBtD1Tzvyzl3Lb5L09j7IKaqoYFnH19MqbV5kddJnF3WnuY0wSyK1AgGy4fJAewQGiHExVaaPN85f4cGWTFwssQjN2XRz5seno2rYEylBbu1pUySAwhFjl/SCTMfkPccTm7FQCJkGDwXA33u2XPdwMnUN4YE9Zop8DSWw9o7z8PUKvF23ESyU7L1LAZgAZxSTsCEzEZroW8qzwPQEpOgMGZwvZnh7QTtTt+nvvuIDhmOIiMLIGMQBFW0RALcBKebJm86Hhs2XPECWFGDx2dmNkiCZZvGG9TmLxsthXOegZG/R0aQeBIZEQ+lMVJYYMXevNTkxT0vMsUCB4TONJoi1qVlqK+ZHgf2DFPCiOox5R564W4fGifA0vag5XxpMIUGEN09EhYM0xgyDPt9Hc+hRT43KrXGPZsNnRoXtUc9De+Hmjw/6O7xSb3hWA2Muaxr717vBu5zTL1q//pf/nNPnFhUTte+Uj0yPNagPopdb6R0Nokw0hSvMv6lO8XldTrFeCxFgB6z5wiV4rSEQVqwnXxyf2jeSFFYWb+QQMgLKdFrmTolpy+6CUboH7+8wIqrSlJqPJZlofo1BeezjFoNwNLW1+8z/75/vjuLUQgFVSMoY/4z6SwYIvbYXO6MeafFyNt0QMbq5MjQ7cMYI3nhvpy9wMOhLlrL4SQTFQ4TnKMOs4WmP/+i6curA4h5D2gplotV0FKY0lAwbPcWLo7prg6GfpmAR95vpxNWzbiRdTudzNgKypTXI7MqAAAgAElEQVQ79Q5T4wJpXqdO/DMtO8ojPnP+rjuHGUhobQydZHclggrIQmbBYwzBxAk9Ua/f1YgDu9txQcH3u34O7uwUKlFxzcuevScNAdL83NI5zyFvLnzT/jse27W2j2yIYnEaeoPQ+VA4nrXerLSav+v1t79zFkixEffUotHScDQ2vQHaHM55bBzsKJn8kLvBtDAmBCGCByheQ9+utuNYjdMNwcXwzVOunXVNId40M9IHJ4ftxQX/cDDR2DS9O7voYaWMs59dYrIrFqA9aAisrWLaQpHmDA4K07S4RyDpPLRsTvjSAzgRLNnmuUaQ6Al79APTB6yUm+46QQmAWuHuT1qaxhKNy4cDuuQVXfVFpqdExsp8vtBvv323KPb+/l5fvnwNkTLFenKuKXBd5JZ8HE/DWp702D630AqsBQh+OxQHnju0SvZtWJIDHmrqdHv+vHzTQaM0UIxDvwT4BaUtaRdmn4UVbaFj8VfDxIECOEB7BAwGj5/PLYKH9zrw2nN/mdvuZtgHbTe+JxdhnB1lsh4XeTSnCl2pJKQX4JS8EQf++fUnfaY0h4pmJm718r2DZRPd/YxU4AV7mhdUKSyMLean+nSBGkYR3Rp6p62qzUKH+bt20zft5lMdVkuddhtdKBAy38RFRFrHc801W5HjZvGzfy4/J+Ze/nyy2bDjpfT76tw9qHn/oHN/pH2nbyoauVC1Zjcm5lB2KIaxmqYrfzrozJR2s9SJ3KnFm44AjPVazdNRHV4X3Wwo4tins2ew3G+0dWbNEQraG6ozvlPn/kGtz19Uu7s3cLJTEowKg6ZittGKot+fT1CSyle4MH58lm7IJEXcDunZnXYjkK4kNDJOLs5ZOtOuos6qdhubZTQW76oWM51mU50Wc9XR5ngqW8ktqeFEq1pb62ZXp+5YteGDWqMHdTgjBiOdWk0tjgdttntPnKyDPW6ky1KN2kyV3nWuXtRo79TpN9UdYjrzpG6ficZn1Rt3qjV61rHGVDSmTfEe05HSNK2cFriYCU2CqXsJ0v0+uT8435n45KTUBVS5nbPodlPT4DYmcmZt2KyGyUc0ZHHTsx05/51C0eCJxhlnWnScSsO1TAVsgkQUQYPMlTjrrDXLuAOm1zReApCji6IACyq7qbbEM9iIILLc2uhAmKw7pJzzcKUzYPQSJkLVua7q2AL12DLfNFQYDIAaJl4HqKkHic/6sDFlr3HCdGKnVgONLprig1bEf7R7pqx27r+q+/BVreGj6tC0zaDH0IXsmrnO25nOu7mOizc7B9YPW7Wqs1roy5jWssIutB24L1ua9/+Rm3oHGBX8P8OhBmTe0UAYjnXqdHRoNrTHqY7n1YDGGD0EnqDrnUvdIMbUrNQgm66fTBT+cDEL8n1EiX2K5oy7/URMnA+mTHqyRdO8GG2Fq0jE2Ziex5kUE4jT4aL1Zqv9/ugIlPsvT9dGrt11yzw37dH9s+34eE2bisxCGlM2CDq7ORAuvaEHLlPkmF5m7qilJsXBNO4I/yr/HxM+38HUAX5q10l8ZEjFc4pYjjBDKvquqCkxmWAtRs1dGvEGJ2kqUVgZtmV3wzHAju9mpnens9aLlXbrrQEblF30SsQsECEDu6kEqwdQgzIpr3vT3JLhEMYsIWugzjJkSaYPZ+BuvzNriFqZ8yG0WZE9GCZxOflNRlDpoJamRGFV/FF7FTKLnDIxSCjREFnGR70d4ChMsBgmwObhLA0NXdHSmf1xOOm02WszW2o5DVOs7WqjxTvOyesYQrjubFvfxISeoUC9i24XfYbMsBo+jh2Ee18mTjaPQaISbqhhFgVV76ja3/7L/7ZyUU8SPFSkaB2l+010Qksh6ofqbloi8kTj/BkKCR4Qhx7FJBqaYi3tjnxm7UThmeK5NFRggYfTXEyjCgXvY8z6YSNeio0y2otGSCzu3+mfylQrx7VlUsKC5gN1x4BFeJufksFj7q94kTdiI9+kO/s0S85vObSjfonXULoYtvS0ePOkNroZu6LFdIRLx5bXaQvqGAzzizNQjs1N4Yrhw3ypxa+/avE21ZoODCLB5UqL+dKUPLKaqsPZFI36RXp6eNTz07MXOsDF4AlxLZQVB9FlvgYFHV1GAvsSPNnW0+3Ruv8ct1csaoognkWaNeS43UXStVMQFymbhg6BE513W3fRx2McV9oGTXTZwt2NrCEmkHQ/illE0Y8VWlJQd5x3ZZfBvMzzUI8GRdCl4vnHP3tC6AMvnNoMnJvRIeGZbFYzvf32s06HrdddTFNrtrUmo2k0ulMP0NTuJh0sdEYU9OYJJ+WsBd3LGSEpNPVFT4d8o8NupeXyXQu6+IAmuqw+BHnJUCihzAzV7EHP6qnfG6rbGTqzqYHNrEf8EQQLfQdNVLgdRYAfa7PLhUvnsBFd7gBOlGcUMID7tBHOA9lGDNSITYAlqzWAE+unVWuZhhCTz8i1oJDgddumPTtJ3tN0aLMZYsxKwQuX3ALNk8W8ZE7MplNr2n766ScH8xqo5ySIAqqIUSnMeP3Q1KLYwjAhQ2MvlSdfACfWAX9vsyYdp9Cn4gIkwHk4HFlLh/sjQadu7PyhqRIRA8nhL88lOe7RHTubssN64CyyaxRrPydlDj88EPDMczlbtPxBPf4I0C6XcdjiR3PHz7CU4Z5Wx5kXZhNx2Rahrycd9NKvfPnAhAUs5T1+BUkB3EozKgLIQ7NQivu8hE0NLvRgLLQrddh/5DrtN7oAUnDDWy20g1pqChzW2xh1pDU7007nyfH/AZwazhGjkcOGM4BKpyw+M3KeDgiYx2O1J1DMxgY0uxpFG1opmkqtcGXke9LxP4UQnuLwyIRpNddl9qbz/E1nnCiPe9umd/gMaaZ4r7CeIzfpAvWpw9dAjQGd9ge1J3eqP97rPBp6IhU5beHABw3MluU0gOx8GtbEUfenziHvwmATRVPCRVZS2fMISvdT3C45F8Ka/aqzoQjarVRfzdReT6XFTIfXN2mxVP94VotJ8e5oSjCvf11raY219ISw1U/S+EFVd2B6165qa7k7a7c7+r6oV+jAlqrXZ6rXf6jSd13qP9Ts7NQeNA24Oj0mTeTRfFGt/qRagz3DRD2alQD9Apy8fOJivWpDvKqu/14mzhe1u+yDoGlS7Bb9Xbn33cxMlgq1Ah3xQqOGtRHZQkmrzgm258Fpc53mmmkiFfobd9Yzb4wPqtXoqNfFDKEddFIuRN9VnHl19ahJDDIqg40O2UKcmVkreJJ8OAkWNcDJwewNgCPmLYC9iE+gKVUdL7psT6rWe1XrrbRa67JeqnbYqVUdpOM6nP6wq0cnZbMKApqPqjVOqppn7aqj1pR0g5HaD1/Uuv+T6sMn1br3qrehNzOZsBGzquNa9dNWtcNK2+lvWn3/i84ZH9AlVgTAcAkd4xlQh9dg76fItCH/hsur01UPsyPMJ54+6zwYat9qa4drG5N3xPJN7hJqvouBBvNfu7Mmc4HPifUOe4Qi3c2HBNAGomQQQgkGODJdRctV7U1bDp/UsmZimljHxZdL0cwH9GicuW3TilnX+8NF4NL2HUVsU+ca9OAIbo2mERPE0JFaMmCGUKA/uB84caIZBORwX7udVlhGNyYFMeUJcHJtFBTJRTYQy/4udZ6phr/LgyuBz6FjiimRTdOv9Snfo8RiFMfVQil00zNjRoKS9sH1KLmMNnhgurLemRlsc4Y79KEEkR90aUgtdE0t6h3MfZj6SW0sytN4g4Y8398TvcPR2izuacAXnykAAbMwHHcXODcvl74DyfukAfphuFbq3o/bLWq5GDgEWyLut3KPGfzYfj6dA/05RT5XTBBL7Rfn0LV5m7Ro196m7bnlFU06GoG7k1avMy3f59qvd1rPFnp/eXVgbouat9nQUWfNVgttMUVqI1mIs4H/3rar3lB3X56tcRrQ4IOpBf2fBncy11hv7Mfa//M//zdVl1FUDcFsWydsZ9OxI8bthePNYowxnR9C0RyYZhUjfYo7ugds9mJNHLbSKYKjGHRHigMouu4xjcJFKiY0AYQ+BHKB9kseSwrgE6hEZ+CjGnHHL4FO0RX44M2iz2PFm4lToQyU0aPR/x8mTiHW+wBzMU0Kfq6LsNtxVxYqZazq3+sIxJtqYmHqKXFM7jjH0AfYtqAU/fCW7ZR2UoV//m6vy2ql3Y9XT5xmy5W7MG/TmVYI4podTQZjX7TbBfanlZ6fnvT1y1d1+11t93t3DdgIfTII3J1P9wJeRaP24XrXijRpjANKt84ZM4Th7kkshzO606A/tDAZkEGRUcL17IKVnQKeCxRCNjmFJyNSFie0znDai0C9cOeJcS+TkCtNNDuMzgxxVyYtg7OrSyfRh04pahI4xb/nGD7H6wZSCZxYLu6ibJZavH3XbrcJa9tABer0+prc3WkwnARoMn83xt8OwsXeGP2GLUvPTrf3QeDRMp0k7oejdtuFNqupFotXraHgHLZRADhLhAODXKV7jaAPQWO0gQcmBB1f/qa12OUGqsJG281Ca6YBTMhypA/YGo0mtkyv2fKYvUS4ILxpmgMsIyYbhacd0w+GdzXAcY2OOtlF4erXhCZV+jg857Q7Lynp7Fv2jh32cBayHblRadA3KUgwrztHMbNYzO3gCNB6uL/33zNwyk4TZwuTG9NWmX54qomLXdqIZ3ZEGGfEOcHHtN3sPNGKyy/BOmtsOPS0EHel9hB74TIB+B1yigLA05DsrOctWJofnEExccjmiWm26ZN4CYqvDUUMXmtXjZvPrnTYDL3kx/lWzpXySsq//9HwJqZbkboeTaQ/AKc/iGpDUPMxcQqePM2tD0dJr5c8/4qzngEb7y/NDXAdo0tu8ITbo6lxfG11gUVgrVMEBVvj4ws5aELu5GP1u8P9ahOfKXRjp8V31O2E696539dlOFStB+UM6lnLtKoDLyM1WxRqTJuaNq3YhV36dm07Zovj5++qred2pPNUgsvTzmmYoeByRYZOzXqTiqZCf6zWCKB2p87wTo3hUMdeR3uaKAmc3JjJjCfMX2LSiG4ugVHJusnJU0QjZEBk0lTLZR8nezQfPPg0oIrznAIR6ArtEXDaWM/V5r0s5jpN39VYrTXEWZHzBd4+ltPNtjb1pna9gfTwrMbTF1XjR9tPY2G9PtW13mXmXO2oVn2vWm2hRuNdtfpvutS+S403NToHtfpomdBr/kmt1p/VaHyVas+mm1kbQz/6NoQzizYDp2J8kYyDiM8I46i4L8+eONG4oQ44HEJvG5T+AExu01zObrBiwEA2G3RWABRNkoNNHfZXXabpOMkACUeeIq5ParZNIo6eEO1xS4P+1AQ4EVhJzhIOchVVql8blPVRr2+AgYV88yKRjNjxpCJ0MXbNxMkSjZJ1vylBwOTHRjbRpNlv97bVP63WOs0XOs8X0nKh2naTOWicqyvVzgefizjNUrzWCOqtn9XoVMJbcquTDtCrJg9qP/6k+vizLp07nZsj1Zpok2mEMRVnarNXuzqoddpoP/1u4IQesXHYqFer1GHfJxXXEWdw77qP2mx32vOecAbz9HWk7tMXDb/+WY37Zx27A+2bTe3RqFPiue+GyU84kHEnkWUUk5pgFvEcoN5TjOLnUe5+GAvQvQGn4QKDfvbkzDOD5GIDlOwaDD0ATXX0pURB0OR1BlFbqgDh1JYRen0A0HWhc7Kjwu6/BErRqOFnF7Nw6/LTWdPAydTRo6cFQU+JCZPpYNkoiDMXDU9SbrMJFbqnqPfiugvDqUJlu7ldfkdPK4106/x91oQxCl/FUMpTFX++QdGjzizgzbTABPRm2eQ9CXURI679amdQhH5tMBlLHSaLJ1MvrUf39DdCiVl7LWhuns4AUOOegNY2nc382h6eMcK6MyXNhkIJnubLhVZrQnfrthwvOYNXw6PftSY/mpmlAVtA6vWu8+QommthMgWoiFqiaEKDNfEBNl1re/L80diNySRrPoHT9qTVy0zz16nNInbUyvNlZHexZpjctup6m0/1QgNOF/WHPTPjaH72hj276w0f78Mc4v5B7cFQdepcQsvT8j40r5Vq/+f/9F9XWE4aOBHsBt/WNr50tiNQKjSUvjINiMqicHFW7IWT2mDyQ1oIW0zMQzCtKg5Zd0AQm96KuA3GCjgKMOSS1DdUChPLAX5jGBGdr3jc/r3YHtcBbh+0vPJnIqMjiiCDgdRBlYlS4WOWLqJ9+/MAL8LXPwKnWyOIcApLfVLpRjYzB4t5ICdMascQOALp2NTRPQlXsopTj242l8F+L222Ok7nevn2Ta/vU603Oy2XK202O3d3+q2ujRngt7OwKFK/fP2iwWTkQy1cX1rqdPuRU2RKf1KLahGOSvgtiN90C8T2FrkHJ5l/XiOEXK9ND5yM73T38KA+i4oU9qsgPcbwYTsPSyECS/kIu1C7HLwamhumWZHpkx3GLEYiKyI+0+vEz91gsnSiY16xAWoU8dndySlToXb6UHQ1VSaQRVyc4XlQRfZbbZZTbTdLX/JBQ2io0+tpMBp72hRC06B/AEgC3AP6w5zAxb4PXQwaAjQ52fyw05pJ0/zVwAnQY07stZBmejLU3YSD6lkt08ugVvAeGYFzxIWIEdC0Xs80m71osXi3yQSmElCjRsORHh5x/JtI6b7niWIzNG4G56coKD3RcZZJmFYA1y24P2PfS/cJ9ykKYOhocRNm39kdqeWK9bb1Zzua3IUzorNyAtj6AjP4CroeD9TBf+n6Q3hg8Mvz0IQmSAMlKW+8RvYXU0nrr4oLX3a2DURyCm6rZjQ0hZ+ZZxOvaQBFlYKnQ8f5o2Ar51UiEv8WAvg8ZwI3+zVcgVPqM67rKo08SpHH50+hfxXEJ3AqlF5+9wQw91ocXzH/up2Ql65cvKYoNv8InMrf8d+7nn9pgJXA6TqZouOa3bFS1Pqg94gRtkBaSKdTlAfMFAlcTKe9bZ3JRGJKEkVP0rSuFInSKY7Q2bAeDvroerXSdr0xuATwdrs904bRV5zaTR0AUKwDKKEUoFZ61A2c3IllDQCcAEa7lSqmTEy9FnOdV+hEZmoyxY75sx+AKRu2b6eouwiF7ZGisd1Vd3Svwf2TupM7NQEfrbYO9Zr2GHL4rA5aOCYg0NUouGU7dM49dgkmEyGej7DQoJAU4FQmL2Uay+dTGAemolijgztYuDUydbIpzH6n5majzmblXB/MOBrrpUZMJU47U77Q8e2qi3aAkcHY06bm41dVw3tta22tTtL6VGkHNRHxfJOQ9K2ajbnqjXfVGz901qtqraUabfL00GE8qtn6qkbjT6rVv0h60kUTXaq+qiq0Jx/gL0Dgde/c6JF9z+bEN3S+dExoIrTCfRLKVcaXhDVzTHgp5ABI6IhoJgGebCeMqyVfAHaHYkezhHMuzAKiUIVmztkW3WwaehFQ6vXmvhQsFyyEO3Z6PHA35RR3OBjpfjTWsNlRGzBzljpM/hPUlCw3zjuaJpxDaGq4q2IfBUWcwhvHLgozgmmPAN855ipLr9tujWwpCt21HVVb9bZ6NOFyillDW9Fvaa+TdvWLKjr998+eOFW9Bx0aQzvkMQXtMs3mrmMCe96rW6Hn2+g4/aHtj1+0ffmm2m5t4IQLIAYkFzfLOI7rOnZ6Wq423hvt7tDGO4daR000cj/9Y3WfftJlMNGx2dGR85wg5TZFK1VpGAjwOtDyRFBxNLfZXqbqmcofUxXWCXrfDlMn9hV/HuBk3dAu/l6cfjE0T9fEAE07Z72Z4lgFhZJ0LvLeqhpZVw3t+JmDcPYFENvJ0xKSoPSXvErnLBngRzFOvRHMHsCgT9aoL/McLXvW081swJgqV+I9bmmF6fbrKZOTwQPwhMNwhuimPMQMgpvz/Pb8Dy1+Bm1fbdFjWFDMEGwmYTe8c1DnTc2vWy+Kvn09W0X0TL/vQN0moJIzCu2u6XTRdINy7wYXYIXXuMcEKaZ08+lc3wmJrSp9/vpFD8/Pvv6x5AcY8wUtHmkInx21osFOkbH4+Wa9VijLZZLg+UKcE8VVr5hDlVgjR3V4ahnwk8/L/5j3XJnYWS5Q8res24nmp4Ev/z8OjOuDlj+mmr8QM7PyRM4RPc4KPdjwpTPqa75e6tvrdx0vJ03ukJCgw62pN+g6CLd/P9H9p88aPzyoMxqrRdB7u+N1Rx19pokBI/N//x//ywqaEK0G6A24GxXgRPFj4FQWmoFTFDZGnM56ifGmi8kUWEMFcjc+lYYGF+4ehbATipwfaHZYOXCLYURooD6SysuCK6PiUsgUjUApGK6FQ35QfM+iZ/J2SdOLCM6ksA/P+8LdvS1mys8Kl7qPUD9vMt6Gxfm/nziVKVN0NAp1jMZJBKcxQkY06VEyz4JuHBaTdN4y18jAiWmcgdPBE6dqu9X+farffv5Zr2/vDgA8Hcl3Olj0Bs2q1+y428TUgwJyfD9RbzR0DlN7gCC47wPQYNWOc9HVpmMHyMBZj4UUHZUS6huAFdtLX05Qxg4nU6IoUNGUuGhOZX/Q6WKT+HsfCJXlcw73Pja9qUSsi3SwsTucN1donfyZuruZtss8f3PQU5xvXcJFlxr0wxKmnI43NoUoo/ICROOw//90MCy4XWm7WYVeycUXXF/sTqG/pQW4dUi45WBAEHTS4thY1nocIqmVOR2c0TQH6MxetFq+67BfebLjzdnt2QRiNLzT3R0C7ycHIF7MSedqjQBZzne6r/v9yt/r9fVXLZZv2u1X4dTWqBs4PT9/1njyZPvZOloFW3BzELA3A5gyMbLxgWtu1iw6kJ32iO0plCOZCtae16YDT7lo22276tGBnU7nmi/CTQqwhqNXi88/LfZZJ5wBJHTb/SYPv+vB6aI9TBD43fvyHKF6fAGg+EWzowAnrxFfbulKlwYEPkOL7iet1vmeTKtsDsFPTzvoa+bT73RAWXCn4D+u8nRZSlFrTJzCjc7nTRLszDPPDjnfG4raBxD6PS+ePX7NtSmNnXL45+VSzqwyaS/TuI+z7CrJTXOaD11f3knXiVNxI7KZTTG6MQU46Ga3wCmm+9FocreTN0F3EmqRgVNMSJg9BzAJ0GXqSGYrFVBw1ShQ5G9YV0zjwjQDimW/h6NXS7vLWVsmdgK0YKEMRa/kP1kZYT0JnyAhvNUS7c+bjot3HZdYMa9U26xskw4FLlycQpdI3gbGAGe0EZgD8N4aRCpM3DnsDoa2jQMMRUbYxXeQHRLtgN9Rb4iJDQVIV9jPkHeD8158pfV6Fmo0SiyCT2DvNXDVlYXgnNcYTpDoN6AwplaHgomp++6gzmZnwHSavUqrqbqnjdrnnXRCe3nSEjDRbqsaTVS/e1Jt/KRzd6xdra0N+KtiwgYBZaNWc6d2a23Q1Gi+q96cqarNVWscsls6VKP5qFqdSdNXqWLa9IjsXrUaWT0BEGL8Hs2PApzK3VgomMG0iHssXCGZyDBh5F4JvXJpQnAGxXnA82LitNeGSIgMAgcgctZd+DIlmRWCFrJtUxZrnBPkW0ub1sym1DL9RRxOYe8zoe5pIx1idD07WDCYInV6uhtO9Di+16TdUwea3qlSh3POAcvYue9ckDJNptAmIHQ4Hmk4grKN7g0KMoHOW4eWk711RtOEOyJGH7u1OpeTum4aw6xY23W4Ve+o3x+6Kcb3pbHTGUG1rOsENb4/VGNyr/rwQef2RId6T0ehqair1eBmOKtJVtlhqyaZULulLjMc+l50mL2osd+q4wBoaOJBqQTZoBfb1IjZQGuHLnWgqtHRoWpLfYxSvqp1/8X/fG73deaeI04AymUzzT5aId3Y+9wLzRg2+9YN82daGWmBEQ727wAn7kw+7uhkeD1hXlKswN3A81ALVs1W1X7tZwdNuIZjLtIKOwUyMQngRLZbDfOD8UiNblsn0zBxBCTQN7V51lfFzMnNehgnWfdZj53MFudWFf72tUEbBTtnaAmRZcmG5ih1scVkyZopGo9h212aXdwNAeDDyY91y53Ef486+uT7gPorDAaCwmcqd+om3YZNpocnVZxZJ9bdxndepw2F/2Iq/GK2sFaVs4tMN3THKQwMK3EbPlSmqvE9mXoyAQd4Mb3hp1LXTadoIaWHp0czidwcTuCE6QVDD5hZppO7SRd3UjkbXKtfGT839Ktkg5Vm4Ud9HE3ZAiqvAe4+QwtmiI+oNBVva/8ydTLLx9IXh1Hqstpr+TLV9LdXrWYLh+EiG2CKvN6stdqu1R0PPJWb0qyqzhqNB64jHaZNk8J0vYnunp40enhUbzzx1CmAU8vasdDQS7W//h/+i4qwVNXbOrf6qtoAp0hnLgnfMSWJReSgMh9qkXDPh0eXhk4sC4ruZglBjLDJ/Lt52VncDeq9ATge/yVCdmEKhzh5oX8ETmU6VFw6/vjBmKd9Y/ZQHrqLO+g17l4j8g/HpDKNutL0kpcZ3ycCvQpVLzq+cQEU4FRumfK9rJ8oLnzOPQlOJ8CGZ1WAE2NuPgGyjqJjGWNkxPUVXGv0JbiCLJdafP+uH9++aT6b+1BE5H3aHS2IO272uscBrjdIqlPLI0nS5jvDvkaPDxpM7pxVYW4yfE444NDp6PwhKL5mcfmY8OdKR56pB1MDNr4dCeG3GpCGkDp5f+nGE93soq0o1uHuJPuwCIc71+jJey1hetdgPbRDOUkwkPHP7KrTJrg1w27ToqrViRDQeMURgBrd4OjKX6mk1+5Sdvx9s0ArZSK2SWeYLAxNOwuNQ+lEGzjBcbW+iYufzmM4s4EwfACY6kGC9da24/PpiydO2/VMR2yBoR41GgY793cPurt71GT8qF7/Tqd6D9liiNSZcKazzIFclt1S0/ff9PL2s9brqQ5HDlAs4C/u5j8+AWI+qzv4pGZ7FCAv12scwkE/sXMd4BTQtN96csX3puPr/A0bH9RtU+3pT62u4XDsLwrxxSJ4zlANoTIOoT6ZRx0TFT/Rc2SMRfL6+UN8mxlDnuQtBxQAACAASURBVEzTiWYNcuGlnb2pb6zBDIB1rsTVZCUNV+yQGN2pa5ioqaaZxWN71bBJdoBz6WKVsNzSXczXUqhURfcbRWC6HuV7sQ4zNneefVEQF3qRHdVKd82853Df5H2Fs2axZ46L5no+/AHEFcBTzq3bqbcpqjedvOvaNnc+X9xN9EFQ9WLqW8IYveeSdw4NLfTYgIdsONgel6UcuiVREFzoUoahgfctxQvzk+z8odsJ1WF0jln7XHW+lP3QIgC1ZIGEC9bRFzJFGCweOsZMd2ynzrNHz8G6hs60Wxk0Hd6+6zh7t6apvt/Ydhwrbz5Wwm1xYoOH3kHDNBip1u55mrXjwgQQdXsGRNBFOWN81kFVwUSCAplCh25sp+Wpu4FTv2cb8wud7WZbR7KDcLdqtj0tc1cUcJrZTEFlC+AUlmTp1EWhVfLK/LkEcOIP44LZPlzU3Z3Uwjp8/qbT/Ieah4Xa1VadxkmtTk1LKL7QbkYjVVCyuyO76zE1IPTj3DjqUl/rXDFlQoewkOovqjfmara2qmr7WMN1og1wf/usWu0nVfrsaVNV3UnVSBJmNB+h9B+N0t935su+LG5lpRkGcKIwvtorp1bZDl4+T7zATNcCJK1XCy0XM4MngJRpOOiHTgSFHv0smS4BvEOEHk1Kfp6txJMq6TvmsHfBCuUaXdiJCUWz7Unc5nASc752G+B0p+fRg+4ATqdKjd1Rzf1BjWM4MuIIy31wwIwEs5leV2OKqLs7Z2VxPi1XS62XhAsvddisXPg3LgQw7x12265X6rjxeND6sPS92Wh21SfoudO3RT5OXZ3JRA2+Jw1LaIXdgS7toc5NbPJ7Otdo3DEl2MvK8/1OWi9ULd5VX84kTEVWMzW2K7Wgt5mpEs6VTFHD3aGu1XkVdHNn8RCngQyDnztR1bkLPVX/QVV7aGorTQPeNzWC7eXbLW3JTDLzJLRGACZoT1Ch+Wc3Mq1Trqwh6phu60PUU2yODAAsuUvRqIkcM8cKrOY6raaqtktTDgmyBsRiK22nddYkgLPRUu/zZ7tiNgc8o7rNXQjixokRyQCMFGc2kV9Zmhgld8qRJKHdLrVByX0sE1bXqmZQhfFSTJw+zMKubAEiGGzWwJ0ajqn8XAOn1L0WAyfWMBRRAC3//WNaEw52/vuwFrI5F5OoD+Mg/jx/zwG6dqqGwliFsdmGKV7c3aaV+m6Ms8fTrgROa+ikh4PvZiY8bk7bUjx0guwd7k3WOMDARkXUBDCHqNsMFgqzLJog5V70672pdfNG+mjAlB7MDdOigNFbhctVB5zW8nFKfpi8le/r+6/Qhq1lw6ghJpvV5qjVy1Qvv3y3HwA6rsJ+oRkCeD9TO7aILCA24Kw2On7qeeoVdN+9jrrjkUHTCFbV5M53S73ToYgN4zTLSqTav/7v//OKnJ+q3tap2dO5A4iKiQQbkU5DdJ+y21kxkm/bZQ1akUfzFnoHeDKNqpVI+lpYfIQ9sijRuRTEGq5v+PNjk405Dd8nNtwHJbAEin0YNVB03xYjPppvOmHFPMIFiachAZw4lFls1lbchNmyoYqQrXwfO4jBfy/W6Fn8/x44fby2KHKyoMgCCaqHAySdfBzdfBdWFJwAuHTlC6qehSmeNh0J9lqutZ5O9f7tV01f37RebWIzQ10lsHR3tA3jw+hOD3cPGo1DHL85Q/M4qTnsafL0qOHjozr9UbiC+PIJhzk6bKvlwknQpknhHmaaY1DpCAWFosXzoFDu9fuRYUEBYeFe8NbN93V+SUznXESlw1x0TvwErhz3AFVYxiO6DeGm1w/U0BuL5zZ0G9zSuv3Im3KWB7kJDY9YWTORCRHj3QiKzcPxqlULOpY7HtYZUadRdVJIbbPrE1RRm26mNT70QIAIYJFJDj8D0GRnyHSroxCwUxPAiQNuu9F6Oddi9qolphCbqfa7hc5YxzZqGg3Henx40tPDs8FTp3enqjWMC832xklNpTML1XG/0mz2Xa8FOJ02BmEUH6zhu8mDxnefdP/8T9XphnAzDvvoCBWTB9tt4+5zxL4e2t3Cv4dlKQJkipMoqikK+T5QMsfjOzUabe126HooaKA1Qafjco28IVMqMweOi9N7yOG+waN2XemLg4IXvd9HQnxJI4e3bc0QazPT1xMx5KQlDnDbnlo3EdUq/2wKEFqddLbjM4ruf2oz0nWpNH7KBWjtQAwm/cuuhDcUwR02uKmZjLMq2mx85lfHtaLJTIc+rwMbCHxk2hQnygKebs+0W5peAU7lHHO9a8pl/CrUkjincmJkdPL7s9XC22QFuOtqmp5RZu7ZoEu7g2wgFJ3VMjkCQFl3wGQwqWlMiI6XDLxOa38TZ9P5rOgAAjQGfbEAM1Ow3VCLRgNd9yOvn2eV68YFhM6itOuwJtdz7d++a/vjVwMoQBMOek1fkpwXGEC01OyN1EbDNLxXZwQdb2jgtOVsQUtA979FU+Ci/W5ro4tqs1UN84J0BgyNZaVWhzDSruq4Nw6HtjEnePbc6elE0QsoA0D5LDeTKS7t+HTi/Eljk+LcGLTtKMLCkS+Bk8NVpR5TD/YFDZbFq+r7uVrVVt3WWZ1eU7vLTlW3JRFBAc2QrCOE83WoaNKlsdalNtW5elOtsVStPtMFel5jrVaTCQHnXldVhW32J9VrX6T6V9VqAKcHSWNdLl1dzkynU9d4DbTOSXoJKi/RHp4ABaOiWCe72QlwsvHLR5OAcwCqUOh02DdkJ24MmpaLaZjmJI2RCWeNTDGAbKtlBy8MYTjzS6nmybAbuHGW8/0xzyFagy78lrMZN0WmLWTt7GET4Pra17g/0fPwTo/dgTqHi2qrjWqbjWrkgB12uhwxN8F86eiJBgY4sCvGBMiSQ6ia78vdZq3dZuHwdLSA7UZlwNSoX9Rt87Po0O80W8884Wy0euqP0LLeq4n+ajBSazh2ttgZ+3TMU2pQV9tmH1QNZq4AAdppO7VOW4kYi9lUl9mraoCn1UJNJlznkzBFD40fdypAEeY3bBZpd5hlgHc7pjeCfoX1/0j7Wl+n5lCXNsYCA/9sQB2TtnC9bZhiy8QT23ImsBW60C4TIOlo/RgyjJhq00xB295q1bGl8H3DnYjJDuAVpowbaqlpumyX2k9ftJ/90AWjlNNObbRy3Bs+32jEBnA6NFvqfv2T+p8+qTUae9p0YBLcgFZL4wVdb8gq0DqFKUtqlrj3kB4AhGxlnrVANshjb364NLp2ScdTF+ZuMhUH1DhLI7Q+JBmleRaZVJE5xCRnuViYQTFBD85dWUJ42Q8ZKFsAznWim9S+Mp0pQOoaPM/rZ2LvbCv2IA8/JSp2kOUZR+PTLK7qIgOn4zFcaVvNNLYKDaLlD+k1YD17Mn5KkC//DpgyBZdGJ7bqZQpnSQ7yi/QluMl6LM/mlhJZKO2lLon4lniOV4+BwkxL4BSnZdHOp1Nsvl8H4qYWG+Bkc4gfM33/yy+a/ngzcCLbicGH45Lq0pLpcDOGGTha0jh2I8s07Mph7pz9o/t7jR8eg60wnngfMHGCOeEmH9PWv/8X/1nVIp1cTR2w8uwMzBXmlx2KoipN2+YIHbWYnSmRC+iwCY1CmGIDIeJH17UUQKVwKCKxglp5aHAnbXdtilIUpzFFzcLrd85SUSgUp45SUJSJURQc+ZCzUIuueARNBt0uOgQF1ZZi6qpvSJcr3h+OeAU43U6c3N35B8wh4nL8KHYQNnoUm6N0DgUXF+6KY4iAmiiF7Cm6xlZ2t1hphQnEbKbF+5vmb++m5+EC1K61bMF4WO20W2w06g3spoe4r95taUM+RO2s1nig8adHDe4f1cFxjEuouHjZUvPoAF3cz9jw/W5Hg37PI2EKI1tCJ6XRAn2MATxliIkkxbTDDJP7681qvVoILB0sZ8pm2jwDCJOaYQejzPoI3Uh0DYv4FHAeoKlnI4oy9qY7QYJ4H2tjW5xTSEe4XXToY63yoq4j3iL89HicS44/FkACMGCaYeniZ4EJouACZ+IF/Y2Dl6IcTZQD+7xAM+fB9rRcXhhorGxBvpy/arl81Q4b2dPOhVO/29fD/aM+PX/R8+Mn9Yb3UhstGhNAaHIfNvdQVo6nrZbLN729f9N8/mogdQY4Qd2o1xwuOxg/6/nrv63+8EFdbNM9WXW7LiYgHE4GpEcXBrvd2tqu/W5tfROdQvYDQlyeQ7vVVb8/0gitV29owbVvRxsVBF2R/YWrEq0X9pHBMVoAux0GtaFQHmz3fQ04hDUUOXDRhI6mQ6HcGMAU4FQmM2GRGBSHnHY6ayed8byH0hKWzzzOjuxZXTN4PsK0PepPHVwhwgXlIl1+0nLX7kUObSyNkOiCxdQppixXLjwW7wC7vJTLeeGu5Q294Xow5ATq1m0oprzFRKdww6OZVIBTOUujwROunbfAKbqkmLxA2UxnvfKGM8/EoInJYmb1ee8aAMXEDEpZhA1GqGhM8QBOGU9BaZb5WmYcGyTWrlkjngw6aDA6zO7wAmJCzRRUOb4of5OO6enWxRGe6kAfXU21+f6Ltt9/0Xn+rvZxpy5mCwqL/t0JofhQg8cv6pJ5M7hXrT9Wsz+y2QQuYjQXPOXBAIUmxGZlt8D6ZqvWgUs17K4vF/QbNPyq6CgSDo0guM+UJyY9F/65NzJ4wkvQz91UvRIMytssFvBx7hRtjwF+HEbXME1WPxQxbjziwBtoPHZLNU9b1S9bNWsHQRA41o6qOjVdWnUd0dtbwB8GFtCVL7WZzhUmEG+qN9YGT+eKqdM+MgPVU3WeqNKTavqqur5KdaZOj1Jt4syfywUr+WBQlEbGtbuee7Csy1sqqYu+1CbjWlY66r6HUwtE441CzrR9jIH2W60WM81n75468RmZns5dAZ0ZykyzoR5a08HQgKV06QOoZZMgc+zcDDIrAjC20HKz8yQOoL/eoc04WLuN4c64O9JDb6T7Vle940Wt3V5tHPA4S22Isg26HuduAqc200yyXBCH5wSf94Mr6xIa6XGjdpNGE6Y5LQ3HA99NWB5Pl++60GhqD9QbP2pw96zu+EHNwUQkDqM3Ojaa1tvtOfu5cRME2Kn0gh3/VvXtIrK+Zm/SfKrmeqHWdqMWzTim9PkZ2WwHSlrqXDx5PzCFhPodwLheJ0YC2upQh6qr1aGh7RlQ1NWR3dWkGRkGPRT9NBEEzbCPhKPl35uTgf/5yJXA/+c6JhoDNEjDdIezKVxH3eSpoGYHHZhcp9b5qMt6od37N23fvum8eIs9TgsxSD2RO0czkQkyut3nz+p//aru+E6HBmCzoaObCATicua0fLe0cee0tj6at3amtSMiFPHIoizA5LaGLDWjr6Us6AtNz/sjuooR1l40ORk5U6ikxUmOcNrZ27vrh8f7e1PeSzONu85U42uNGblxBUBEcHvoqc3eSRlHYT1FADHSBq5fBhcXu5k6YNiTR0LXw9WaZiVgn79DY5xzGukFv0o8CJ+PLWzseBn1sadkyFmSacQ+5JnZNfumJi9OxZ46Zc1dpnWuvbKGDylOPDT+N86bzJlMdkrRMbs5ab1TduaSQVbOoGsDPKnSBl/o1DdHU/V+/OWbZj/edN7i8B3NW+rZ7qBnQ4g9ERfthvOcMLAy5b7J5G3vvdju9w2YJo9Punt+1uD+Xq0+hkZBZaVab6Hv+/bP/9OKBQU3/Fjvmu8KhaJ03g2sM1GdA5uCFmsuhFJF4xKXcYjmbdlJByaTxG8v/QJMik1w6VA6XwhUhzsTzjYHAuw+3KK8mEuxmgjUl1b68d8mJptQWJxSbqzG/cEz6coOWslOsQomgRmLtVAA42IInVTJjHAHwNa06S0PXad0t7MY4tAoING/l79fnEESzIXnfyxYbwQWvVWdZ523e9spzl/ftEGAut/p/eVFx91R4/5QYzRph7NmP6Z6//7qvIn7u3uN7+/U6LVFvIT6bQ2e7jX5/KTu3b396Cl+QdlstIgwlG3D319f9frjh4ETG72H1ai1DGlN7fEtDnwEgkUXkALVND4sRJkiUHA4jT0LS7sQcciE6+J+TybDVhWUHQuCCTENPRsc5OiYheaJZw8wR2/kzmMf95OSNVL3xcpmtrNfasXs8GbglGn2CZxKpweQABCMNcfaAkxwUETuTYSMpp4jLdbdIEgbdzvqAVZdJCRPCppC6dy7iCLtfKfVcqr57Ifm0x/arAGluOGdzNlnkvP5+Yu+fvmTRndPOjdIfG8ZOFHQOpfAhwLdOp7xXK9vv+qdDvx2aaoYz41CnYnQYPSgh0//RIPBvadyBnBO2k5tgT3cAzwRJIq2CdB0tNNfZlbUatpCXWm2NRgAmiZXW99GnWkwDoN0LS8uSgEuJancYurLxcDpeN67gOCZk9ztMMESYJldPU88kwJR3LmYOAFU7DiURhBBqU1Hzszl4iKyiB/BfNqXFivTMDyhsObsCC2OzW+zsLi9GAtVLyYmcaB7cliAC3odtDrFqCQvTUOnLIq9dtOymg4U008urJLrFlOXj1yn0tgpv5dpU7lQCnC6PTuaTYyGb37ddEttN8/r+oM5BPo29mjkiFAkFH1b6IJohoVWL9eZwV3w7r1XkhbFpMThmtBQbOKQNsIGTh8hkr5EAE4lkT5NhMKFijM0vBovh50q9CuW00UopXNdzFU/q3E+hSPZcSstptr89rM2v/1F1WKq3uWofk7p96eLtqea2uMHTX76K/Uev1r3c+7g2DfU9nCMPQoYuWAHvXMG1GG7tENf53DUgELCVQ70JkwJthGLwHtpt21aUR+MVB8/SDQ3RveqDSa6tPs6mpYTDcXCWPAdV9z28uMqLmRZBngfFDCVjCcbE/SaDbWxx76c1MY44oLWB43TUecGLlkXnRoomcizOYdApIYhA1SdN12E7fhUjdZO9eZO52odVJtGT9VlpJqepeqTpK/+54pJU20s1ZmiRHSBO9UlMPsmX6zsmVvgdC2AsqCJNRWawEIPCtdZaMFQ705qQYPB3ni90Oz9VbPZm6fz3ituAmADd7IOAxr5cDhwlh7nPkVXAWxQvgswcwC4swSP2q5Xms1nmi2WWuJ4d6kMosi3UoVdflvDZs80vd65Uv980aiqNKpLg8ZFLcDzfuMpPI5/2A9DAW0Tfml9K4HyqYXkzlxM9f72Qzs0Rzj2DbrqjYcaPz7aJXV/Oup9OXOXutkdqjd60OD+Wb27J9W7Y09KDhUmJWE+h8FlGJXEWNu6sONWjcNS1XKq4/TNjpKt9ULt/Vbtw94W50xf7UCM6YopdeGMh7MasR/9/dZ3Hj8A8NSs0+xGt9JXVetre2pod27qULV0sJ4oNMXsaYrJerur+RHmykjqd9W6G6v7/Ki6NVot1YiIIJcvp/E+223RyfqM+xX3zhMvjLrH0QeyFkzbhfZv37R9Yar8Q439Wn0UBlm7MW1Cp8XduG20pecv6n/9Sd27Ox3qzQROLZ0BTjWaccQZtG+AE1dgsDOoebw+W7hHBvXzj+yia53gcz3NIXKK8lF7Ji0xw57LXetzPql95e5bzOdeu5PxOLOlMHhs+RwowCnGKWGkxJkFsDGLhizMDLgveqVCifdr5+/QwKSJQu2N9KW8BmjAmETVG94Xpt6TN9lue/LGvUbtafYQRjoZTl7kE25M0xRlYrmnAdO0Yy33XmjWb2jndiuGBRQMi/LfysTJkzyarKmpzz8QlNLbiVNpGmYj7YqwuP9vvnf5/ga8CWZdrx9OOi53puq9QtV7nTr8FudL3F4BeBNrlx60Ifus1zFwent/cZ0F4wYa7u50Urs/ME3v7ulZD58/a/z0pPZwqAZ3ahecdA7n37/8V/9xRbHESPlYx3UIHizW0akbMY80L878HYcea0Es1ge9Bf3OxIVQEDsDoVze7jrSWXaHKHJwSuJ8mDjEFCMAUkmeTne9a1BZerqnSI+F9A8t/utIMH8m39NaGXjrzps6RmGZY0CDppsOwu+7EBQUHy6C3kAeSwcNKsTvH0YQ1+7iTa2DCNpW1bYLjYBbd9kCjntRBwUo3Kqw8DzhnPc+0/THi1aLhc4kmm82Nqq4G4zVrOpaTed6/+1Vi9eZOo2WRqOhhndj9e5Gak0Gqg87aoz7Bk/9+wfM/cMKnsVfVepmobdZLjR9e9f3X3/1nXw/mWgyHKpDiBq0GocC7kx9IR8A+kIAJ55jdg0MauMwYuOxsOg80VfeHXbmspPphIvbme4eouYMOGWdFacqTyPpgORm6/X6nix1exgfxJSLX4P+SN3ewGAKEG+9lbufoTOwmL10ONy+oGgJoaB1DpeDL3Nen/982jeHNiO6PNa38YwQBrpYKg6OESJqiiFj9wxGpVAMS9HKBcL0/bvm2Mau3rXfLV0YAJxwsDR4+vRVj5++OHwQITuUuAbOlofQAMZ4nhd/9AW9Qjs1h96y8b4C3IxH5LIM1R3ehUYqqSxxKIUVabieBXAKw4mNQRNFIwDSuidAMHkOrY6GmFeM7uz8R6eVLiUTaJ5L0GfjGXvqmx33FLtgzyZco9xgLwW474Y0z0jAaathZzDEVKIIa4N++9G9N3CCvmBr4KDqWcNl/jUHduahUbRnkW9xegp3Y4LyYR7iArd00UvOUYbphfVuFma1dN1MMBCUjBhk8lpj7QPE+fy5lOJ8CQ5haBxjEhe0tVL4FdBkk4kMMS4dPjeNsqP30V0LjVPpkEbXszi7RbVSOObl3KLZg6i3ADdTN9By+70FhQdaVTS6cmqVRg48gwCE4YZVnpXpNgkUYBQUelvk+8XE6RoEblBcRNVh8mPLWMxn8vVT5H3QXV3KqEne3fGg9mGj49t3zX/+Wx1fflPnuNEIp7Ia98fFTnLnZlejz3/W3Z//LdVHT9o0ujpgbASwcSEfroDoQ6rdUrvZq3bLqWr7jXrnk7pMQXguREXU2CP2BgvrbGhATFe7A9WGd6qPH1UfP6k2uNMRa2Zoi56YZU5YgsjQGmRoowO6G+Hcis2yz5MP/QI/iwITWhOAol1rqgeTgN2aU5QLVOLzFumx1Ga6hBZ1K9XQONLwAJTMVatmUn2tenOvevOkqkbzkiJ8qGbzSdX5STJ4etb5MtalIgy9GxlWNmyiqP2gJBUK/C3Aj2IuO8Y3v8f7CoMggLj3F31dF8xQtU4+e0yNxp3Vd80PLeZTxyAYrLMeUzxPwceZz7Rp4LDeyB40PZyiGp1rulBjg2+jmwN08pXm06mtlZdrhOA7x3bQiOO9kU/XJvOQfbDba9Jo6NOgq4duS10CQY5rnfYru5ju2Ze8jgGRFDjRUgPwITScbYeT5Ga10Go5tx6K7MNmv68ejUvyX+4fTPlZYaePBKGHuDwmTBWOxa2e1OyaYuZmRGYT8l743jwv1i45ZkxeT9MXHaYvNhHpHRM07fbW6dFPR2ljvRv0umFfjX5Hx9pFh8tRk8VWm81ap91erVpdbSYzzoZDF9RVVe9qd2poe2C1UeDC/KHxZWsh6xBpUuwbTedN1SZjPfzTv9L4T39SbThwpAAGL1bwFZMArgd0XriactrQ2zkRVVFZvwQdr3PZq7ZZaP/6TZsfPxs4NY8b0w4xGGJN7c817c+VagRkDyaqff6q5tOzOhPs2tvaMlm2Iyd3P9OmtrWzNOXa/h1qGeGtuApyTkM56/sM5OyLvQnjIm2xU19kJsy1wRrn90eTi7O9ME3CRrzUoLb9tplVMCoMWGF9FPBVsvoaBCuHWVbxAPCdkjpB/zycGzEGSzocDVHT5VL3w71IBev7lzuV2oT9R+MRgOoGWOVImFKjQEXG1Zizv7iuBvCKYvUaSJu1q/XnWd+U++u22cfe93nJa0qdU/lzrsHdKA2/AdcKGQsUdMLQhgczIYw2XDvyTJKxEJG1oWO+TuHK96DZTlxPmVrR0F5stJ2t9Nu/+Vl/+b//jWUuODQy9eZnwsZ6+PzoOgJN62K50OvbS5qXNVxf03Dpjsam6Y3uHwyg8AjoTcZq9nDrDKdBKzr++p/9+xUaEkSM9vknNNAfnvkr7vDSOXHuBW5j7qJ0VUfU6PCqsNTec/gVEMIDg1qTGogotILq4Qdt/UmM4gJgMb2KnBweqlswgUmuI84AVR/hZeXfbz/MMg69HSd6epEOe/ydQPfkaMev2xDDq91mgrPCA729RHzp+dC+pV/E93IH24VZ/DsFD9xgltEVOHmRBE2QnccHaS1C2EQZOB3XWwOn2cur1oulnwXPhQOh3+6phdPNaqvXX3/ot59/tR02IbO46fXvxmo/jNS+H6p9N1T/YWIxKm5DLoCySx72nbiAYs29dFgYxdKw11ePBZIUGzjqdC2YirEWbBABsM7ij9+ZFiwWC3d2KCL7AyZTJLLg6hOTpn3azR72ax9kpvhBk27jhhbhpt5ELq6iQ8JUo9+HqteLHJ90VEPsaxpZu2vQg/0sNETPyFxYfoDd4NSyWYMPD3ACvAGemOhYvZcFrklZCbw8Be331W5FKKsF9bbeDZoTYIO148IhBfdxGBAWjzbpRe9v32wSQa6TrWkbDXVbPWdhPdw/afL4oM54ENaqEG+rBm7QpuzxfdFxUdzhfscXUzoAHGAeCiOTYqzM3XEswv2U9njSwNQgepiRPo7r346JU2ilglKRgdS4T3UpWiYOkqXbCmji+zsUlLVjZlhM6PysbqxIw+2Qwy83VhGEJnAyeHUWBY5jUWCWz8ZdM5vCRMp6bCa7qnxonDhQbbNKiHMknfPDWJe+6DzeD+G+ufTplHc9H251QjmpLtoJX545cSoXnZ2Eyl5NaprZ/AlK+W/WZ9glkLMutB9xWcTl5wDtm/BsXzZ/CAXkrZYO35VDngdImTj9ETjFZRQTpPKMCl+csxQNmi9gd+YoyIptbqwGzmlPnWxVH40KT8wy486g++oiVfS4MWGJsytoK9Bww3499U/lGSffIpMZoiHkCWi0WMMqIe4BT4DRChKcfjqosTUxaQAAIABJREFUc9jYFGL1y9/p+PpNrd1afQwjmLTW6g7NPTa66j//pNHXv5LGT9o2ezpibIQWyZa+RzXOeJMdDJwO8xft528SYnp0KRS8GKPY/S4n66YRsoaZOoWmSYM7te4/qTn5JGHb3OjaZQyyC8Wpm1/Z8IqJXewJnh+FkcG1AVp0ZH0OFRopwx48pKGSNDo+FwihDqYkf+6s/XmvWpMJ714XbVRVG9UrYif2EjSuaqdmHTpa/LlGkyKGz4h7eaBa7V7V5V41PahWvzNosoOng+zdUbEpjEUr0MVcwMVU/rYDfwv8bykzsU3DiCDE9mEAYcoQU4UEATyT436tpWnhmOasMu8xcmxi8ozxIdrpvp1hadAx6UaXcm12MHFiv2XcCT/HZ/puY63ubDbV+3QqqFKrNdoOLPUBThe1KYoulcH5pFnXU7+jcbuuJiD0tNXltLXVMKdPszPQYHRv4ISttxNCdgedDwRBX/z7Dst4rNMBdoSlTx40ev6q3uOzDT32gEaAHm5nGIxgsEIDqtHlB5TApGi28GcB+xWuclwA5JhtpOmrKXqYhzQ2S3XolgPEPSUI6/0T36s/UHMyUf/pXp27IWMbGzjob34xZWwzn9nFDqtwO5EBrInAqLV1rpo6uOSK6QDnIM/XSxkmwqlu4LTh/5hMNP6rv9Lgpz+Zxop5ioETDRno8iwIuw2RzcZkOfRKrSPZbDj/ndW1AcxRDTROTJx+/KzD9IfjByBCMaGGskjGG7ECjd5I9cmD6p+/qkYoqcOrm25gHLjvAYPOLkxzCAVwYjpJnUHDFhMs7qs2sR28VhrItljHKS60rQFYmI5FY92aqLx/oikX53o40340ikvxzjkAcCo5R8V50jVw0d9nXhN1gM9E17chM2DPWQJwY4rAOU1tWKau/jPsMe65lEt47yR4imy90CxTc6LrhBrIe6RBbxdjGmKZrcod6kmqn0EwA2jqO4stszt5LjR8yxCkNOjMHuMvpy6JBloBjdcmyx/MIaLJHBqtcr/4+yXLyD8jM518N2TUSBmGFHBF3QBwKlr5w3av03qvw3Krt28/9Nvf/6LVdOEsVIYOvJ7BaKDBeOg1yZG32qy0WMzM3Bn2u/GZ0ix3bEPXk6fhw4PuP33S8IEcwKE1sGFLXlftX/1H/25Vr9HVaTnngsA451b4TK27a4K7CgcEIilch/imgKeKxcm4j8lE0rnoDhko8WHZQjhRBIvDXyaARQczLckRnIdeKih/uKpQAP1DwCkAyu8FfjzQQsG7UnKycHPHNwM0C3Dyxrih6Bm0JJ+00Pb8/YrZQC78QM2h43DZV1z5Sqga3Gjnw8R75nVhgxHAKYIasaYt+UUUm+1OXAymfPHe4edvdlq9E+b17hAvshkwqYAr22URA4L2J738+l1/+du/81RoMAwb8u5kqO79SINPDxo836l3P7Hg7dJgcpC20Cxce/nLhRV/f4trGmNepz5DGTtGVkGCVbNFs2BmJM47BDDxvJbLhf7yl783XQLQ9MiUa8AlDaCms7MzcDoc6QJyiOV0ioOGNPNeP8e50dmmmGAT2Sa41w19kydYwRLCt6fbwy0rrMJZ6IzqLTjPLqgv/kBaMdWAu46+CmvUExleW4/yPeFKF7Do5scEyl3PwdCvL9Ym9UDSCj1pA0Qx8MLZj6KI4jQKgf2BzKupZjO6qxQKc+eU2HC80VKn1TU4GWCxOuzYJIQcFUTaiHgBUASHUkC02yFuj+lTTGN4rw0oCtYcMb2MQsv0qOQRR0Z7TEq8HnPqxMQJW130BvDQ/WwIN20zTYSmd6ceFrkIlemypr4p3OwyFTyd/0KjFEV0mTrdBoTm+Cijz2KyZMpGFpJFDujOnek94VpYHDWv4lCHusb0KcwpgiISU6/M6DBVM4GBedPxvq+apBQBxxAqpkLXMMR0kXSuRNIFSuZE0Ks+Lsuin/LFcSTSIPO80umraKVCb5QBiwbjRa+ZQL6EKAob59AyFWpfaeq0mtCpPrqaZeJUgFMxJLgFZAbcACfO3nRQwhrYP/0KevlZZepEICMhgO34OzmNKjS0INUFyA1q7QdworP8AZzKxCHNSdLZuhhQ0Bl15kbmr1jykOvHAIYJUZk4vX7X+tvf6/z+3cCpDX0KIS/2vM229o2O2nef1Pv0Z9Unn3ToDHVqD1TDzAFghm7lclD7sld9v9RxBnB61Xk9MyWojg0yBahpGlCYYsps/QBgtzPQsdlVbXhvgMbPunRGnjhR/B7q0oGbLwOwDQUNoII6houV9T9+7qH3Nbc/w6jJv6k62FFHGHmr0VO72Vej1g2tozUvsDj2tOtpb0kVHdSNmtVOjYoA4DRScKfionqLL4pWprCcIyhGBqouQ9XrQ9Xq0LNgiVB4wfjAzRWURjB7T0LrlB1cawavzmRRNPrrZnpa7skw5SlujTFtMmAq8BhjGmzoaSZN37SYTn0GU6C7wMsz1xl0ra6t5XvQ5Lp9T/wjsTs+n7TvcVHchBJ2pSAHkFkt5np7JQoC8wk0VADki+roPohLuJzVry6atJu665GByL1M8+PoZ4I2u97EFAInvTu1O0NV55o2q52W05kO66Wa0KShoqGJoNHH5I7ifvSkLpq7x8+q9bH3bthMga8zEznbEUE/Y0JCIdqNmBIHeB4cPN1gEnMhhHprYHF5/a7aYqrz4t1h0B1MgWh24FJ3qWlbNXTqDNS4f1Dn6Vm9pwe1xn0L4PGVHP061/T7d01/fFO126mTocx1TyrY14AOrM8BGZFDBDDAVhw2An9id6o552nH1PHxUf0//1mdz1+t+zs1u6bSOaHMbA8mTXxJZyj6rEv22OGkDqHDOJlBScWFkED39+/avfyqw/zV02AHtLCW6i0doK+3ejbVIKi3/umzLlhDd7qR0cV+SgBhUyjuJozLkJPklIPifwN4yIB19Lo+f5hKZ6Ou6PlK5/v2LC2BrDFDCFMjFBamy7txzFfJOo0hQGlAlfOfpprri5vsMyjQAb4AW0l3K1N4zthwVQhzopzaFGBXQBy1jpu5WaPl6NI6UMd6uNEcDKNosPGe0XthiR8UeBrGlFvlvXFKha79aBvzww66M3l8UYOVyVFpmiOxsGGTo2E+vm6BU2FouJ4jWgE357RIL98PEGuTODTrCWBdixngxaS+fBXNI4AIij/vb7/ZWbpy3h21eJvr7dt3vf/2os2C2hnNF4ZJ4SuA+UuckZiD7ZyVNhoM3Px0DJOp6TW1+j3dP0PX+2LgBF2vjfNgO9x9a//qP/x3QstZ1f0AwpElgA0Lk8vKQIrNhEUoGT78oF7XIMt5RC5YOePa/jOIDB1amhMnd9DcjYhEZweSQRPh/yLLKXULfL4sRgrUUsyWbl0pIP4h4BSFUBzuMSb8+FWAU0H+tzQZT7+Ki1Ap5pI2Fwd1FAGlqLFxgc0F0oXFRViAAL89Qi/dvfgAToiVb4EToZJFp8LoFMRbnFxsq4hBwnav7WxhW8XVbKX99qCuRfsDGwAwjj7tj3r/8arvv3zzQh8M+uqNBmr2O+46jT8/afLlySCqgbiPzpRF+WkbnDQuNjF5C0yWnJxHV8ImDnTiIqsgnkUYA/D59Lt0bmp24+PiAzj9zd/8X/rl17+o1+/q89fPGo767uDhMHQ443zE1GlrBys7qwGWAbStsOwEKKBrSmbd1WbT3RYoMG5WhA1zo2LiQr4GlFEKaTKF2lfg9LFmIu2T5w01BPEvgAHghGUsotGgXcX42DQrug7NlgaZV0WRbroIB5V/fmihzKo8MW1Im3T2T9qhAxQ327kNHXDYg7oHDcTZAzWAEwn3fXX6XV0oeDzeJ/sdsadNoG3SwHOxsJI2EoW2aWAc4DQa+LM44WDOgTshGRIlc80kLoMtwHHQAmhsctgEfQNHK/49dEDQErsO0yXgFlCK2NY8cy5FT4yLY2HJEsrX5MlKoLXQNebaTw5yuSC8zzIN/Y9FWQC7ktuQl0aZFJZMN49z45IxMEi9g4tdGiepGQyqXgEzAZyu9NtcXAU4mXKWZjKm6iWFAvDnKVbaznuakza1sc/jTPAUz8VGNnMMosLKv9BKr0XnH2zIyxSJ7xPakPhVmkL8c6MeGidPrlOA7zvQRW18MbEuf4Y/Z4G0p5ERuE3goc8Vc+Y+/q6DITOfgwI1OqURUlwmvyXMm+mzc+isx3TgV3ylm2Ch6gW2D5jlYYbpzOkWGjzPsO32BZX0P3OVmDidHCBKZ/30/kOb335xXk1rv7HuCaDDxUbeTAE17cevat5/1qU/0YU12x3EVJjvgz00VDdcLTFWmb3qtJ6qvl+pdtjocmBqE7ocXERtEMP3t8NZxyCpMXnU+Ms/Uuf+sx1n9xRzzZZNGphNOJPOCzeDgjln6GSbhhY6O54dF7eBdlLETfcYdHTphStYs0FzpmcK1fnC5V7p5HgSE3JUrx3VrPaeoLUq3tvOxXawvbmDCb3ECQ4Ka2hDjieCzNEqwxAgc48Cmd1+0DlpfzROdGmrURE7QJQA9M3Ud+T+KkVQKSy99pIhEaSRWIduJHmNMjkJlzXDPwyjaFTtd5pP3zTHHQ7ROUwBNyCxsYZeCrNg5HPImsrCIqBxkw27KEYpDNEt8WYAEZx72JLvtFuvNEdDhZnS7F1HCj/00miC9nu1oey0mpp02xp1W+p10OYS+loL0NmquXaBptfujNRB7w1AWW00+/5D2+mbjTyApKxHuwlCr+6MdOk/ORep8/BFDeI/Bu0Y5LFW0FczGbeuj3O0pXa77wB7pmH+LE871c871S5bXfYr1VczVa/f1VjOHATdPGwDcLhpV7ESdGwPpfGjGg5HflLzbqwaGmfSvS57fZnuNX35run3bzoB+s4YTpw9+XG3LKd8sCoo0nEnRIMMcLJDquqmzGGXfiYM9PNntb7+pPrDk07doTXxp4ozgzqphM4GaCKAnLMC4NQ+HNRDx8e6OOzsEnghn40sqvmLtFnIQbgAYZpf7Z4bFY3BRJ27JzUmD6pNHmzdDmiyoyRXRprXmL1wifB15AxUOSW4fb3ducnWR6dyc49bKmAbe0zNItyYex73uSz58r7/AC8Adr6KMZAnOKY8ZxhuOtAVFzrvnWRWRIOBTE9ePMOBuM9N8XVzoDSmQrsfV1WemcXZ8iM/IweV7LmY2Li5yl2S7AGmRG7i7slxCokJAMV3XuqH3Qw1KMQEreVplQN4U9Jw2BBIfbK5Avpiip7CbDDzgukvDTfnOd46yaYjpzPdIt/K5mKecOFwGvEjpa5errDNb7hRbAlONtiuunmcuA9pakE9yHmKpCVfJ8CpQe7X7qj1bKnZy5t+/PybPQJY5/x5m49xTlBzdzhvaP7HfzPDChdpdOzkWDYaGkwmev7pq3VOTJuaZKIOwT2dkAr8H//Jv1ehq4ihCYskaGTYHfJ/0QDfszi4sNstg6aW+X50g6DvMV4L6gwaGJJ2G1D/cGfhw4PvyQviQTknp5VJzuGsZOCElsKWhxSjMSYteS3ucv1BpGfaQzqahO4ohZvZJftd8WHL2xjFlgLjdx++qSc3lMAyIYsy+qptMeD6I3Bywff/B5yCx91IswUOEjpwTp929zZEw85AoXuAFfv+qP1yo/X7Quv5Svs1NK+2ed+D/sCLcbPaaDlbarVYGoigBSIErWrV1Bx2Nfr0oLsvT5441Xt0hkLEGcVgBF+azmTzALRXwZGFxw0vlOmM/e2zo8izIwyVr34vgNNmvfJCZxz+d//mb/XzL38R+UoPD3dqthvaHTbaI86ucMs7evGyuzlYCped8OUegJBppnMKPrj0nuxlkJ2nVAZ2uKAyfeurkRlLJQCzGP7e2lFDHYFrXy5vgANUvVotnLd8cEJ9SA2T1zFWtGirOhSgH1lFAZrioIEecDoS1BhTL1tHezoTnZ3dYa3F/M3gaUvuB8no6O0abYNg3n8bcW0H5kZHrWbP1LgAThQVgMo4kHjTFCQB0Gt2ugOw8QkCfnDbM53PZgzJcU3gxFkbEx6mmrgC0p3dWCsVoXzhktlgCja6syibbm+NiRaiaPQeXPZp1R7V9+/ze8yqMwCIfWZKgcFGFGFlzfHw/PNu9mIBCz59zL8upgZJWfJ6zd6fKcABnCyWLdbHHqb8fuIUHfK4fAodwPs/KY1h9PABnOyKl5kYbOvQIKX7jwvC+HcDGn8mUA+Dmx25TZkxEadMcrpjIlMc124pxLedTr+XnJB7nyVdqkNhdAOcSlEb3ye+2PO339cTTUxcbEdLIxszmACBcc7FBW5aShYM4aQVRjhw4A2oPGlLKh2fvjVucQH704gGc0QXORS85DoldLJbb1CuC4/exYM/N4qymgtKG62YqndSfb+z9uHw+kO7778a8DBxgl5HaKz3N0UemhFc9O6e1X74YhOHSwfgRB7RxaCoTi7MYaX6Zq7L8k3H+ZvO67m1FHWmzWlOU7SMNXSSph61dQQ4Nbtq3z1r8vUfqX3/rEOtrS2TIMAV2sCkK/LaPQ3DeIgmBvQtbHspGq0tC9qTQQnUMfYJnVVnMw1tRGBQY9oUAb4NB/hyf/N8KG1oZdJS6pAFAyiji8y0kwcLwGnTfCQjiJDGYHlgOoDEh4YSU9rIQAP47m0swZfteC8wGEYQnD4mTsVWPu3+y94sBWXZd0FfCu1cAKeYuPm9U1YxgeP8d9Nqa23Tcj5zF7gAJ4Al6w8nzz5Bv84dovmK6D+bsjdnD2cH5gWeEtrw5xDn+/mgA8G6GDe8/ND0/UVHojR2O122kQEGcHrsDzQh3Lbf0WBIs7Gn1rCnehfATL2D2ULX53Gz0YnQ0O1eq5cfWv/4VVrN1cb98EiEAnURWV9jnXoPqkaf1X74Se3HR9UnPR1NnQREAJqinirAKb43oNVWoDaDwFGxdt7qtFs4q6n+8l2tzVy1zVLN41YtrzE+w6YO9Y6q4aPqD19Vf/ys+uTRuqOq0zRwgob+OKN+mGr9/kP7xVTVZqXabks6vWppGmH3WkyFXNCGYRCgqc2kjJDUS8O0vPbzJ3X/9CfVnz/rhLNdq68jPpj891MECpT4iTM5ibAgPHE6qns6qs89RJ2zwob8Tfv3F53mr7qs52pBTUyzH/S+dXTck2e1Jk9qjh9VdYe69Aah5eJ5Jt0qpBHhttmkiQTdkMnTJaJD0LpZu0ue0nDgejWq3Dj7KMZhzRA9QW3HmUnDtEw6wgwzGvylwcYkJzhT4bJ61Th5CBDZk9xR0WRlQh/nrtkoyUayo15qcqMJFtp+/qzP8tKZy4ZcuSOvQMzyj3Dj86DhqrUPrRIh8s6A8nsEpKRZC597Zkf5fsxYmTBsgl8ZmUbUoYAn6KnUg8He+YgrcJOUZwlw5Z7hDCpyk6ylTe+1hu+jcXlL1SvDDZ77bLHwz7gFTtypkd0ZJksYkfF3AHi+L3lP3NFMX2kOnqX9eqftHDdq9P8vlrs49pNadbfRBkMa9LK9jt0vg4WDDjNqJnSaNKwY5EweHvT89atGT48eEjWQjIyG6o+HMWD6m3/2H1SXk1NJ7bp1Pm3dqS5FKNOhHbbTjKjpvnfaBk2m3OVECmBi7QH/nUXfH6rpTACKWy6EguQ44Cni4dmHHS0HJN1zLlQAFmNVm0a7YP6YIpXD+4+F1m3BcaXpXek4OYEqVIMM5L0FXQFgSuhrOHmZgpcuUqYOZvEVWgp4uJlOnUWSf/uDxqkUM1iNxuXHHKFyB8bAiUOfcSEHsDN2cAc5mloA6Rid03a+1n65U3WABtJw16Q/GLmbspgvtF1vDLjQu6AFshd//aJ6r6XB00SjZ9x8+DwGvhC4iF385WLy4k03PzvOpXU1wAm6CYdpNDlMePbG4nn0sI6vkWtBYj0Uj5Ne/1++3mxXsmxL0/qt75vdehNxThaC9+KWp4A7ngGegCtSgGgkxEVWIQqJK1QoIamLrKw8eSI83HdjvS3r0fePMc32CQoitOUeHtu3ma0115zjH+NvXr7r/f3NASdMHqr9VsvVTBXdYltew6PG0puufDi1PD1+0vPzJ43G09BXxIAoSkIXwrE9heNLFK8eHTfaInvMzo64AHX7/pVFX5JVfAdLjgqZUgYWMXECOOGmZZtSiyBj8+HV6KyEvoriMxxuYijHvQoNFh0i9EUAHbRAWNZi7mDBdYZ9Ho47rTcLrVcz7Xbw7XeRkdRse2rYw9yCDa7T8OZjPdGF8Tr0lXCsLNbecLVt7+qNtX6dOHErKUpw7iPYlg5aFLzBwfZuAvxJ4FQMOcISPqZNdiLq9tTpsrbG6g9HngLaGhcKL+Jbc9jTjto3p4R7hjU1OixT24slc+qZDFKKYUXpoFlTVmhrhX6YgcXQR0uwcqHv+d6XHhwUzlaE734Y4XuFFmMHT0apGJM/ns/ulVb7wdTl98CpdMV4f6FPiVwOfm+xe9FtOf8pqC38jGIMEJyIeMbC6KEYQwSg/HcBpwKaytSaX22FfjxqMkbYfzOHKMAp/iy+ENCXphDv9yNwounBNPrE+s4Op2+fH+XM0cCcwDrDmACzfhwL4Jwje5BHnIInTqUbCrf9yoxMFlUAp/K9oaEOc4hrC9eBifHlicoHO98GwIlu9Brtw3ftyHB6f1UTm25PkDJHrNNXrTfQiV+H9+pQNI7udGz1IqiQl4Pat12otp5bYH/BGno9V61aqn2q1DyxFwRthSLFDAkmHHS60UH0Rv75AKfB8xc1R3fa1hraHi+2uoaK5OqM0onDGwc/nm/0TNjdUsjvkK7HxNfAiWKERkWtriZuoKOpLo4j6NroJBzEGsJMaM800MCJxhY6nLrap5qau7Nq671q651D0sW0etBQo9e0U5T1sq3ILEF/gCU15zWOl9bgpU00FOXQTQKoASF91dHgFKpeCsj5eR/1BaG9ShONZHlYG2GKZ+hwme4zCWJyEfTorY40azYY3My1Wa1MWQ86EU5oLfUIKh4M1SdwG30q0/T6B+1MonPrWb3/heFSTLNuwOlQrbRdzvT28k2zlxft1yudt1sd6Wjv9urWanoYjTQZDJ15CLV9cH+n1niocwfdzEkVnwGXNs4WSOEUUmi/YA78+icdXn9Vc7OwHTiiT9LHAE679r2O3Uc17n9S99Oz6vfQPS+6NPiK54VMRzSj7KskyJJ41KCbabBN17ySTriBzTxtbb78ps524UBongFsvK2nrfGaA9Xvvqrx8LMu02edBhMdOx0bU5ygYuqk5+NKJzSt83cbpOyxUF/MdNluJdbP6WwAy0SBQp5nggBiMHaLgrVW1+bSkHBv/fln9X/+g05396o6A+3Q+2HncKqrzhri3Erdq4GT9WI0D47qXQ7qcXaRuTWfaUNj5P3F+U31agNkV8vc6obptq3JkzqPX9QYP+rcm+jY6OhYb2oPaAxbBK9lJpp1zmPozhgzoMOlSWTPJ2ipTbtFIymhwR8Nj9TZM8U4oIHaiYBU9lZAB46917D165mVWnhoh0WfW9xMC2vJhCqo5BHWXtyCXVel5t9MGLNVQnv8F89W5ldGIzOaeNdmf9Ym1yLTk2yo/aG3du2SdHmeWZuoNBoGTTRT3cB042YfIcHpQEs97xo+m+h29MWVNmUj/Ldp9PzdEj0Dq4HpkU0SgqUWTZlbRFBM0QJIF03vlRWWzctixMSgZLVdu+6GDuhzPes/O/alfXlQDqllovF6NcUwbjloz7RpudFutdFhXali4LBaG0hzDiIVKcAJ8MS/MIOgIyJLKeCVNYi50mA8dgZq/26q1qBv0DSYTvzl2Ir/+z/+Dy8IKIMPv9XlBLKLgoYDjs0SW0KOCQoWfxgcYTKPI8Sh0f3kAFA3bGE5HBDX40pmNzfEgS1cZqLIRYiF2UTYmtNdSnGeeeakooexd1lchXtabkApKEpXtND0CogpvxbqXumWhW3xzWjCh0WGVl5dANM0gi6Ac2E+JCcX4FR4/8VVL4qirGbSaY8FtGeEbQF0dA7h1dPVicLsoG2F8wkHDEK2o2oHNpiznfWYOh1WB9WPLMKGr2en1/fDgmvQDutVxuDOO6JLB6+aoPiWtU6D+7EGdxN1RqN0v4kOcihBYvoU7i/xYJVQwQBOt3FqVGmMmXGLiZwAT/U4mO0WdfYEwy4ux522+43muMAt37XDXpjmBEGU6OGOgJOOppM7ff36sz5//qoheSmZ0RI6jjIBDPBk+pDNDcgrOKtLTgH26g7EZdIJaKRbXialH0Mnma6xmdJ5j5BDQBNTGlP4XByn6B1AmVxcTzWSA8z1xumOMGA2I4MXqHS9kSmD/f7YUxrT55wrxJqCAkhxEpoqu5s5bJ2CARF0UBNJX7e4GlrciW2VTTPof6w1wB1uhBZdF5cdj+EJszvrUO20JUCzWnssXyYlBWh6k872TuF1O2MrM5Ns7d4betrU648MogyU6CCSys5nortlMFYEVAnK3KlB8xeUpMLgcmOiHAQfrEbLJlp0RKGBiko+mhmAMCZOt7C76MTdnPHCHSmmLFdjlzy0Cp0ynIPQqt20kEEZjA5iuPnFgVP2DSgYRdhLkenrV5wfPX0KJ85AAcm59s/AQS0tVz8Ap7BuDeORwv8utL1CD+an8f/KBLzsS1BgAbZ30+crBbk0e640kqSMwgsvByz3F10mG39QPJlIJmi6ivcziyrBNT8X6kIH05c0h0D0fg0ItyMee1iJb02/Iy/buH+x9aWAOqdToTkomSzlPAmdK6vP9KWSE5g5TrV9pdp2rfP8zQYRCOPrm2Vk1qCPaLRcXDuvqdnRCefHuydrTHYAffYDGl884+uZTkyZZj+k1UyN/VqtY6UOwMmNk70d+Kzhg8KDGQoxD4TqTh9MT2qM7y36v/SGNqXYngA0ZVJJ8UOH9qALtL/DTvUT4v6jGuwX66X3elNlfWOjm8tUtt0bqTZ81Gn4KAEAWxSpEv1LaIC4N+9tQsPB01DAmqtOAAAgAElEQVTj1FRz11BtddJ5dpCWR4v9G8OTOk91tUZNd1HtLErjmMkSX6hP2hEezesa7mNjz3U/Rrc6DE3ieTOd0A0q9FsZMfEhWyzMcfi6NZqiwIMuGo21mPDH3revthl9QEDtUtVm40KFfZBQ0AFmNH2+yD+CMYHTG4dF7D8Gk7aNjD9zADrAEyOXvPYUPbwe9Mx9tdRm+abZy2+av73qiEEEX0syso4aNtuaDkaajiea3j9o/PCo7v2dJzX7ZkMbHPMASXbibTt7EZv8HsGs67mqX/6tdt/+rRqLF+uNHIKsto7NibaNO4On+vQndb9+VuNprH0bPQmHCqPHbAYDnKC3ATgu0KMsPjHYx+xD50q79ZtOb9/V+vGLutXSujzWLIYnNYBAg1DmsdqP/0yt57/ScfikXWdom27bkXvad9Dn9lI1psfrhbZvP7R9/U379zcDSWFLDY0J+Eax7v2bs5I1G4Cf6eoOJ8DxVMM//sHAaTcYadXAfZkGeEc6sj6ZVwJc2AdYGyisDmaaNC5oy7BPr3wvAE672ZvOKxoZazX2lZ9t1icNUGIG2vef1Lz77MbCrjnQztOVcGCzLhdNGr+iATzuPcmiJkC7tVvzbGO61VWLZ5gmb7ujS6ulYxMKLCAj9nFnXxGN4sD2MGJwI6AwJ3LiU56NqJUC9MSoPU6EqxbJ0oMwL3Kf2c8TKA5mVej5Ct301lG66XDLBNdZh/yslLpc5SQl4wh6J06YBTjZ2e7ihomnXo6MwWo8I1hKc3wPhZiQ4DB1g+ETJk9BK4b+Bo22mE1c0Aem6yV6ouJCaJdNR8/getiw01wYaN3M23gdPmOhmPPZDLjcZIGem3l/p6Pt+23qlZom19Yf6gLrbp1VVZyLoeqFBp/zjRq42uy0WTGtxTzlDE1OR7RUu2IEx3kDa+Gs7Y6m/tJunOxRDDL8fv0e2C/bZs8ZLN1Nb1/TifoTGHUd1f6v//Q/sp/gmQnDYaMaPFsXaTFp4GIUm1xPkFJgXAIYyxjPBSj7PCFjbQKjui7CWABQ/QBO1rOQjwEibvPm+mE+gSmFx/IBloLHClc7OP9RaKVVuVl82f20O1+R8JXvu8K+AHOm0LAWoJ2F80cp1EI7wMSJsLEI2eR7Cr/UAmpzMQNNu8OcE6f0BMsRbmiePNY1PSmsFXmtAx176Dymx4XVaDEqgCqB1oQJAAvzxE2GX3E4mx5QLTfaL/fSnge6E8AVC26L4KkP9lotl9YcdRkndiLdGKpee9RTdzLwTe+OAU6xMHw9TR0BqcfkK4wiQmwLiGNkj3COhVkKTW4GBb8nY2Q3OXODjKuwIgYYEK662a602iy0WM21rlbaHSsvVvQAJHw3cZUbTPX0/ElfvvzkLCIAB/kyNhgqtp3WnJRQyXKgH63Hap4v7pL5kPUBD4hK7ZxTx+N9W0yM+xcHiQ/XfU5VoY+QIxIUvWKJ6YLBIbBhkV/cwuiKbLfkM6202eBuhd0+1Ml7GymMRnfqQ1H1pCbt5XHfidUc3WlPgNigAKBsILwGWsA0TGEjNE+cUT80PEbH8K/JN4KbfAybf6hqJJGbKohbVaXN8t3OUrjl2drXlsZsdDHNtKNdCaUtOVl2X+t48scU8+7+We0eHOO4FwjUsXkFPOGYVHjHTKOv0yxnBHHNYhyeETNX57kiPI1rGY0RCq9ibpCSmKuux/8PF7/fhYleWWxeu2k3f21u3MCPtRbcf+65D7/UW+WGfqUNZpMgQpoza6IJGA+KQ3HFM9ebhgYbewlyyYR2T6synZ7PxkHgHZNpfe6ZpmZlh8+i1hSDxT6RIbfNsMeFtutrhOU2xd7x6Gyuopm6ntI5AY6GkTwpKgJauxVB32NvTeBU9HhlDdxCTjPEuX4xTS+AUzib2hq3dDKtVYL+Ek6K7teWEMicPho8OcmeNRDTAAq8Ap6iTEnHKAeUBgDBXry4QeJWdqm27qzXtiuDJ4I/+X3ruFPrclGv3fV+0RqMVWEbTjDm+E6XdtegxpQYXmxX6bR8V/XyTYf377psZmqddraetk7kgJaD3nVdZxoDTI/R17AXDafq3NHpHkr9kc7dvo4tCsWg0Bk4ebJEA4lFyMSJAg79yd6FNqBmO5978uSGmXUOcQ75Wg/Gqg8Quz9J3YHF/IfaSXtCuWvoV9jvmABcVDs01Ni3VN/UdZ6ddXw/SGtaGRe1H84a/KGu1rTugx6WBrqSE/qSuvv+doByMefubbE7Y51B3Y2pKYqtWLdx731W0sHPDCU7XfnZDXZGYQCUYtOcirTsD1dBtJQbT5kATOiPKFBgMcCQ4MwgK3A0HDmaYTgYBk07xdkWadvFk+lkhG8bOLlhB3WfPTTuQ5gtZUYdE/7lmxavP7R6f9MJOvJqZeCEq96403NY/GRM9t1nDR+f1RxPdOh2ta3XtTmfteX91y4+a2F/QG3rk8FXLXX47R9U/fnvpfff1D1WnkZdoFjWR9o2pv6qT7+q99NPan6CznYJ4GTTjgBOlKJYnJ9PwSzA29amUACjC/T4narVq41Rmt//rO52qQa00yOBt+ja6lJroHN3qsb9z2o+/FHH4aN2bZoJLV1aTFp4CE56aLyoDijD+vv9RdXLd0+dTsuFnzWAYVmXbv64/gmTEzcsMQwbP+g0HGv48x/U+/pV205fy0s4W9rS/FBT/SB1PJ3zeMKg5kg2llj/e9Wqhc7rpbaLmfaLmbRdB+UUbReUU54TojqmD+o/flLr7pM0etChM9S23tbBQrEwsorsQYrmSsfdWudqI6bVttchHHtDLUWd1nQOVXcw1vDuQb3pRPs2TnxFKxzGQo6nSb1N7FORXZePaxTSGX3jxiMNMU/v43tjCh/OdI696bS9/9qAIYNlTWnL0HdqDGqnMt3NMjvrspClBM08zpRwm/7gJm2fJyiQ8fx6ysu/ITPzuQdwA4QUgyM3CanbsBenLnXeoHnzETHilC+u723iZPmGjdqCus3Zwvtgosb7KnuFacLdYCuUYca1EZPAlOGD5RnIMdA58f6zoWraJHtxoZJ/0EpdhyLWXtH8pj4IDwMaxtaoEZezw3Z+75xT9LzNc03Nk7Rfb7SZL32tcXv2YKF20Wq91Ovbq5YLTLtsam/gbomQI1DQijZsBkE2G0G4o4c7Z7WhdeqQgfV3//l/cnEXijHtfm2uLcW9nd+SB4plNXXvkARdC9DCnc00jmwas/iZLFlLA2fbC44OIF2jcBdnIkXhz0QJwNRKvRTW5s5lYaSa0yhEs6YrXSdEN2G+gY+lXekdlpaILOCrwqMQYBPlh+UhYAYXtAK8ivVrZiqV8WjKFVgcxTjA4KC4BWWngQ5NpJlnWeMiI5zDOBzQTVSt4A9bQGyqGaPQ43X6sV3jcFZ5AQRwQnh68sIAOKFvOmw4pEO7QLFtF0g+/+Fsuh6Fvh3Y+rgettUa9dW5G6o7HfmLBcB1LQ9vdEkITqMwBzgFkufzMAmjK8iC4kCiSxoCRMakoUFiwfJ3emwS2GLmNGi9XiRwWmq5mWu722h/3vkA5/Bttnsajh70+PRFjxxco3GE0qGjCW5VaI3SgMNcdvQkFAPpRgjNAy4zXRlv+x6Ph0kJG2EIPYNSEjxi+MVxf7xGyWk4IZhkisOajY4Fn5eH0/ctbW+LOL4kcAdwWseUASFpf6LekNyjiQEUWisAFWs+kq8D5BddSVTaUYjaPpXuj8X94VjnAQzdJq6pM8cS/NBd4zAzICcVvOPPzD3hPQOcoMTgLAVlzzQkOrDQZJxFFNcvrL6j88P7R4Q9Go01HE81eXh2I8MhyQZOfCvj+KBQxvSkWJBb5ux8lgY0TNP0CEwNXUehe3EvmU6jA+O68I3sEeW59v27am5CI2ELb/PA4jULvc2bcjGR+KAHCrCSTRMX9nTeiptdFKthA505XOYU5dQlbWXZD1hndNLMUTcNMMXuV/elDLwIZvvVJalonAycCnE7KbGeIvuQ+EgZLg2gAvgKbbH8fJk6Eg6eAM6wOg9Rfhwa3ue80QHgI6zc16dQIzNPxAYa13y8nBYU0JiNBf4qBz17yNVVj+8xMGMSy3PDdLnsmXhl5VQ417c7siXsl86z+e0U6nn9XVyk+6OLCWqcU9CyrXHiHLlYxI+WqYEesMLYYavabqs6f3Y5O4phOByr3u1qR04SU5ROzzloXjsnMmLOOtHVhu739puOq3dOUBdw+H8RdkoX3o5U6PiI4egO1R7dGzA1RlPVDJh6unR6zsc50ZRJkb8tg9GknA7RgHLzBaOJg+qngxqHg4v0/XxpOh30IQoJh5zS5CHUtT9Wo/+oev9Jl3ZPp8ZFlY7akcHkDYLK4CJVZ11WJ9XWCuC0kvaLo3AjR0Pa/VxT949SfXixyy3nJx31/eXoQorijYM77PJZ1w3VGUkx3T4CzMIIhDOrNBk8/SwusdYHx7orRZGBkwEvmXs5eUpaMEV3sBgoXquIPvCexPkW+yv3OkJuRxqPJwZNRFIwLXR+ZAlH9oQzgFMxprG2NDOGgiXB2RWufdCw7aw3e9fi/VXVPChppwVF+0Zd1TTwlGugyfRBd89fNHh4Vm001r6VwImQT57vZnbE6VxvKg1OB3XRkf74k7a//L0u829qHdYicAMN2aU50lYDbWoj1UZP6jx/VfvLs049qORBnUS6yv1ngsZaAElBjzShyfpiztSdWT/7zUK12Yvqv/5Jbehsh61BE9ljBuGtnk6tgS7DR52HTzoOHnQa3dvp7tzGlCL0J59PMxtPoCfa/PhFp9mLLquZVK38TNk4yYYvIYgPmic20BcbjTRYp/dfpdG9eo/Pat09qGp2tcWLsAbNqy36eeQ0kUEGRqRpALuD5jAgpwH18O3PNoGo5m9iqtzR2deOJqj1xVwHaOKPn9V7+qwGYK031L7R8rSJt9e2+SH1CHRCposr7TZL1Y47dZt1Y9MjeqXNTmu0Ltu9NYMYHj19/kmTL591GPa0S7+vYB/E1KnYj5ezpLAZDC7MLsH+Mmo75wK5qRRZjtF8ZkIL1axrZzg3ycr0xC69t4DY0PFi6nR7XZ9fTFFzKFGetfg5we4prAI7XkaUVFBF/SxGXAxrrWhVLY1I8wqbbrDXsm+lY6Ybd7WmdnvaRwHSXCMBnjJbydKMw9E5nux7NBZLdIZBJHUQ6wTqWroVhpY2aNuWOBxoqFeeKsNuCaZTmGIYkCZwCiv2Ui8lrd3PSYkmSh1Hnue+7jaHCJ0amW12iqTZwXNL9ulipcXbu7abrZuCDtQmz+p89sSJCAOm4ABKznSm9Kx/4wuog72eJg/sFc82i0Dr1B701B0MVPvX/+V/dvGHRSi63xg4UdjbWW0HDWil7WrlDtuw2zM9Af6rzcPTUMCHXorA2OTYTMrEquS+uFA375pBMkYTbQuueDM1252j9Qhg1Wj3YtRq4X14zZuy4x/KZMqiBgOwMnW44GSVEyt+DVvMW7hsNIyjW817ityJABDeyCyWCwv1kuDN3+GGcJPCGML9InfnSkFuugZFWVr+Bsc/+f71uqpeLzRT8L4dRhlOM3Qp6V6QobTbMGLcxcI2iD07X2m9XBs4YX5EpwlKHq4x1WqrAyCLMMj9MQ6iEW6HPdX7bbUnA/WfsNK9c06QLeTRhdiikvcSXZIDwWEZEGbg5HvKZhDOUCXE0J/ftpd0K1ph5bnbOayuQ2fbIsW9tpuVttU6Jk7QA/ZrHS57U0cY53b7I02mn/X56x81fXh0Ue4cBg4fg41b2BxFCVx2gmqhvFgETHEUR47vJfsaB6k5ydz/FH3Gvb3Ru2JKEVola1Y4pCzXjQBfDnlrn7yxBBh2J9kHc3ZQq60AudARvRbomJAnRTduNFYXuglOedjotkIDGEKbYk4STQQQVdmQOTRL5kJoiGLyaYE3Xfks2q+W2KwxgB0hp3YICsOHqlq6cOD6I5AOQTZd3o320BMNpMJ6nOfTzQPMJ5ptDQh8m95reP8U1IYmmkS6cZ7XRbc3yZ1lwoIoG9ta12WE3maIqHD7cgDm2RsyVEImY2SzcF0o4tEr2SIxR+MGA84BChDoKUVApptLZincrmLcVLIlpdOd6IwI8F5bxLXJazNF0NTBNDAoupMPwlUAc7g9EqZ4c066iluz6xdjw5ubJmsKYPPRGMOTl3oE2rpTZxOKQj/IwyC1X7xv65zSwS8m67kunROe9IGPwCndJVkjha9eAFbBlOaZA4ZoRPlwKjrBOPRNeU69E9/nkMEPOVMFjHG/LIvMoE4O6Zi+hS60UKnZE3zA00NPu/zQB8ZE+oLpkAXjOVlOGou7qSw2C/aYKB/VOBJQC8jBStrBZp5odaF6d3CibGrfqusApTKDJJn0tNkLt1vtv3/X9rdfdFy8SYd15B6FtNyZUTgvMM0QuqjeWPX+VN27J2ua1BvqSLQB9B6m2m3c9hClB1gwFc3UvHCoOqCXAowxtUFgfjyqzxm13Oiy3dvtiUbBnmeKieZwYEpgvTNVq3evcxMHPyYdR+3dVico9GI9U2t10vFtq8uc3JsaLC7ttk4aUnvUVfenlhpfLzp1Ts4YQWMMGaUCGLKu0mKegopnJL5okIV7luk3Ng4pbrTxzIVGMh+eXH8fmRtRrMX1sP4PXRe6mhRbM2GC6k3zBifTiIFAMxvrlZiH8WTqhhP6Os51l3TsPdkUdRA5+/yHCbTXNM85wJACmrVB5Y6eBoCw3YYV+eub9ouFLpuNgZO2WwOnrmMmRprcPQVwevwkDcbaNTvC83QLfZTqpMneVlPjUFNju1fvsFdnu9L+5U/a/Pr3uqy/q3lcqVnHoQtDpoE2544q9VUbPKr58Fm9rz9JuITBOkmTLYCh9X0lyDp8diCiWRvH1OnEObTbqLlcqP7rP6oxf3NdhoECaxxmN3sqTBac5/adsQ69iTR90mU01R4NOdmD3Y7+iEtetdH813/U6tuf1NzO1MYc5cCUhqKCoNyjHf+wT1enqXOb56KhznCgDs/D+Kvqw0e1hxPVugPrjQ61lg6Xlm3vcXYNHV7NBg9MuGiAHKv4HPXdQvsf/6DD/JuO6wV2Euo1M/j4dHFek/pT0/Na959NvcV2/Nhq6eB6jhyuiwbHi2p2CGVdbbVZzVVt5g7Gno4H6rInVJyBW81mS83nK1W7o/qDib58/VmTrz/rMOFeG7KlsUNMbAAxBvXMZNNxzvSwEtiejAmff568RMOASQwOcZyt7IPFttsueZlDVAyHgtKaDa7MHywU7cK8+KiDZf8NWUwwl2iw2gyCiRW1BQCBqXQaQLAvMw3C6KOJeUE5R9JoqLCJIrgpplWHw0Xr5daNWjTybkbzDKSrMnsBn22xYGpzjCbrkHy4OK995oJYi8ts2qObNZQ0dLYRZA5QcjljfA7jaZM6Lh5za3cTNCVwuLkRZr1qRlQykjx9MvKlPgc4IcOAxirVjhddGAhQP8+Wen959Z7A/SL+BXMH9h/e4Iaw7Nlc6+UqHJ/pQbZTAkCdBSNnPNH47k694cjeDj3qbK7Bv/kf/4uL3wTFkOkGjCLTqrGqtGPcjqAT6gi0EDr+FCCAKzboYmOdlr2mraQGgRtcrIYdqpUWntZCUex2yI5qRh6U68wQytO5b3X6pjN54pThbNewPXMyYhMCMFkvVbqrFMj8mal+QcD3WNXrpdB8UvCfNun+Ptvkxq9hv8wBUtNxH4dDOF1ljhOUKesaGLnn/3PoZnJkQ33tNbAfQG+MERZFrh2HSp7T8aD1YqHdeqMDfEyoPQDEw1Hr1Vrz97mdQlq1jpoKihZP/Wq2VLXe6oJ3/f6oYY/AvpEFwgAnpk3Dz48aPt+rdze2uA0nJzz3fatNJ2TRBXByKCn3w2PgsO7mK8buUcS5O7mPiQBdCSY3odlJipYuBh/rzVLLNTS9pXbY0DKyr8UBg83r9OGrvnz9K43v7nWkqKKjmBlMPlA8pgkdVstBh+zv0APpNnH9OCfj2kamQTjJWBhtj5MI0I2uTXwVy9zy39zHOoCslhsgVElTSegmxTSF+2Qtmo0U6JhW2lnHRRZV5D+dm03T3IbjcZg9mDLJr/2YDKYjHRoADjuv3+yomnLCZ2UiwZ9ZsBhJ2UwKXOymWPtKMaOQJKsCnQ9r3hRSXAE3njgBnJg4uePnDiy6AqiggCcoLTnlyPeC5Tgd/OHkTv3pvSlEvH9AVYmHCKfA6Hr5uPkQbsmUKZoIVq14Yk0R5XW1h49OZxyTmKF1VFAZHZSYrmquzXIaUzQ8dDEysupWmJcGSMkSKtS7nDYVIW08s+lFkHXfVRuUXfQCagJIh8Okp+vJXTfdgj2pUNVM/Yzvu5pu5GSpFJe/nygV6l7JmQgb6jxoTJeNN1d438XOO6ZMSYnicGZq8zFmISdLRUp5Fdzmvla6km4v2SEQ4NQMwmhJWf8wUTCYS+AWz3+EJHpyVT5jmG46XyjAXfEHuzmR8h7LnuLiox6GP6z76KnRyePzxJTC+U1FLZY6S84SqDg04VqXmjoAWUAE05Ckuzn3hmlsC5pezVMgAIKbeYeDOkztX150+P5dh+/fTNFrnAHzcOj5in3Pl5ksKGynx49qDgnWvFd9OHU2zYEpKyYl7CmeGAD2eN+wBWAF7FwcsvdjgnPEZY3i93R0yOqA53xL+O7B1FMb1/C+0VsMIqi31hqp0b0zHepQPxk0HbK5xt9t4KS6OkrvW2l+8PTpuItip0FI7ONEna89XR6lE9n10Li7HbeDttCPPDBOoTgxAXkWx8SGnL7Ud/Cc+mbEDTcAz3VW4hdM80vTpI+TpqCyQ+3D+KZQ5nbeJ8NogH0bkMOZwjS/buDLnoN7J3um40loXtFYTapeTLjKpCnoeYZRbkjYS9R0MLM4PgCnPXTq2UyrlzdV2J6v1jotl6pVWIjX1K43NegNNX38pIcvP2vw+FmX3kjbekvrs1Qx9OQK1g/qQNU5N9TYHtRm+rmaa/fjH7X+9vfS9oda2qrdQh/Ytn395owb40Ct8Sd1nn5S6/NPOmMCAmimc88n8FQt9KL8JxM6m0bRWORzECnButpVaq0Xar78qsv7D503SzXQ+UEFTSMrzs5Do6c9Nvntgc6DqY79sQ6dnmr9oXXNnwHGm5WW3/6k/ds39Y4bdS6V7fitD6oHLdRk+m5bTeJMRj01B311/Pt7VY071fv3avWGns6eam0dhekCmuLgh1mAD42KxjD3Hd027nmrhS5EAKy+SRsmv1u1+Nt09nkO0WS1BgZN3aefdRnd60LQdKujI41Qu+rKFMA+U4Qt5/DWk6Y19PTtSr1WXQ93E42Gfe8z2/VW7+8zvbzOtAH09sf6+tMfNP35D9p0+9pRA+X6dl1DE+XqTHdr1pmaGrSLq1EDa7CYaHEWFLMl1jZ7IIwF073dILwFu7oZ94HKxnNpZ8oMxPb5kr4CV5oezAf2n6S08TNKVIQZGW42haFHMRNC2mDWhKMEogEXtt8RHULdUjT5AJ/F+0ar1cbNCyj7JU8QQFjkOfz+7e3Nrnaj0Uh3d3cGiKbaebIZE8qoscNN9gqcUgtftL5mNtvVNow0fG4zffNZF39mHZh/Vk7e/d7T6yCnfGZApfQhgCMsKerVixqcLTRtyUKdzfX6/UXz2czviQBcDNYm02jYMEmbv79rOZurqjZqduuqt2nA+924XmZfxVsA85pWjwiZntpMnP7xn/91jl7i4eWgMpXMXWp4gzvtNxuPVfE7dwK88ypiYmL3NY9nw2CgiNijXx0mleG2Eu4cwQnNi8MuyLgOIwjvjBSNQdEL68joPfP3yXqgEPADB3hjfGqNS3T1TQN0qi+GAXHAGqC5WE23Nt/s6Lbz8KC78nSqQUeRfmT4tVjhlcAJSoN5pC6k4/Bk046CPUTkLowuZ487yURwxyFv/gmdlxcEvPIUmdP5Tws5U/XWIZqlm8H15bouZnOj5WpZqVvrqt3smKKFQxbA6bAJVx+6Dr1OXz06BoTp9trq3o80/vKk8ecH9e4nag16qkGrSxcVNguPUS1+j/wf0zhKNk3yxgHJ9qmjw4jBRxWW6d5oGOf63p8MnnhoARnL1Tzc9OAg6+gQx+PlYN5tb3Snx+e/0tef/z0DJxz2EIi7GEodmR1lPD2ILBAfkg6ZC8cfA1DojPya5RfXFw6r+cBXa3nD++saiu5lWEMH7s4JgDdIQiujQ2rg5BY7nxNAFdqhQj3ZbjbOpLIGpNZwwv1gOFQHF752V53ewEDBlt5wxJmPFedIT1liimMQz2feBQDNvOcY8SdwMuUwM8LC0CBs5Jk62pXG3fygChFsS8GCHqqGA9+xsg36mgO/wn2xgP8ojkL/l0G/o6nag5G6w4mGw4mpM2EI4b6Rv79cNwMnFytxjazhgmADYGLyZeMNwBOp7E0DscFwcg0s9rNnulZkxRXg5GcUmqaDUqPvVCYaxUzCJLmrzWsAmkJjKN9rYFqyn64mMIUjnlkaDjOMqZ4FvKZEhtaPrp1BBFco6Rzl+4KuW8jAAXxyq0gqRbxxr8dWyx19DDuggvL3bhOaWJaecpkaCPDIfcSAP6mFCMkTYHntlhfLFuV1KuDDPcN7s2VXGlgGTklJcYczaXgfAVmZakUnMY1VkuIc9wXQlO5+aQji/kbJzbNRTGhf6GQCmGzjj77TOtmYOPGvzQeSAlMoMYB6T0SPRwdYdrl+7NWs/dQJmf5nR76GTk2mTeiCMBKimXBRE4ocVJ1fftXh+286vf6mRrVSq3YQcZkuEW2YgHMdYe4D9SdP6t89qz6806ULzWmgKrOaznl+uIi3ro9rx5Q/rKPFHrCjWbG01qJ5OTojp3O5aMAknqYJXWGeNbrcNL0wXun1rAM+NQnznOhYrzsTCksCO61i8ALNb75WawmAYtp0Ug1CyP7sZlOHZs2nR3W+THSaNnXs1D1toiMKYKrQRiZfn6y4oHAVa7EAACAASURBVPvEpNO9Qe5JNkcRxvMsRge3TDejKcPzyMTRerlrmDTGN1G4FAqwdZj+Yr8MyhzUYK9vMxkCdLMm+r2+gRNh20zmWTO7/UEVtK14eHz+E8fgZlP4j8VzkGwPsz6gzdv2nPUaOjMAR8XE6eVF69dX7ecL63ma+6O60JFqESw+uXs2cBo+fZb66OU6qnAzpHFAM+1SqY1RAFvceqvaeqX6eqbj+y/avf+TtH1Vq7ZVu01+FsC3o+25o0tnqv79z2o//6Tzw5MOra5ziewGZ4pK1DWOBYmekZvQTZsxoFvhfI2pSmu7UuP1m46v0E0xN6ms9UPfa8E+9suXhraXpra1jg6tvp0gse1ujybqj8casu8ANGbfdVq8qg29EA071FL2cAwE6jUdmFAMBurcM3kdqw1ogt7fHWl5gBE0Vr3d17nO+uJcwBwMnUzw3jANZEpcp6Gw2+iEM+Zipmox03kzV+ewUPO48VQNxo0t/NnPCO9FU/j4xeDpQMg0NueAS2tNcJiTg3sb1UHH9UYVTJYV7oxznXcb9bstA6fpdGKdHNlD77OFXt5n2lRHr7NntNSfvmhBELGp9KHJc4DtIQr90mgt+y2/mh3xgQoedP9S52bTrTCtMmqjBLTGZCXdmqlDMzeP4QE1Q3Gs9OuUc74wKFj/nEPQ+FPvZBZEOsR633VpRiMFnXw0c12TZv0UKyyosyEl4fNSt8Z0mfe2XgatkefbcTBp2MD14DzkewFQvwdOUO58ljmUPhkYPrcCbJq2zZPr1wqnahhSVzo3f5bnJM+PuSCpA7tGD2Xj0gQPxx7Eew6X25jMewLlxlvUpNbZwpBA77TZaj1favb2rvVq5TOwN4xQbctaaHjs91pi2b+EsbOzHhFdHvl5biBZ3hI4wsZsDEGgYwKc/s0//2tPnOz85g/Lug5NhOkT3NTUtLRdrOGffjCflALfnUJ/X/A5YgIDnxkxPhOp+ED2haPLzubkrCZ7crjDbvGpH5S8Ge5IlyyYoLlQiFiUlonNoN3i6GfjHT4o1oh2WosPbdOAEp5nRNuMzJxO1xMvAyc6Gw0OU2jlUAnNxk+qFYdHigDht5KZQ9CeC9Sg7sVxxAMS4nJ4rgSUlrEruSOAvuKeFVMENv6YQtGt4Poy0Tgx9t1V2i654W+aQTlYVmqf2+o2QfkNI2sC+c4VfZ9wSOk0sMXGcKOleq+t3v1Io8+PGn3KidOob11AG1Gb+bUBnGLcHFk0ZTxjq/Sc7hQ5uMfWh5MTmnHyC4cTdFgYSNBBCo0I4Ga5nNkUgiLlXDtFlhPCV8bIw6keP/0z/fRX/4Hu7h60g/8KVaRM/FTLjg0bclDlTGlMNzysZx0Em9cu8r6C/gFwskDRmpmkx1kjR9f+L7uXsRmV1IkYR1rPZSvdOIw9bSLnaYdRBpOmtXOr1qulHQS5j7bQ7IW1OGDDuqFOT10mLIORWqacZs6TQ+5yepPTIj/4Oz7TzV3Oxideszc3uShqgmIZ2TA4ITWDckPT4nxStYvJEoeSqSxH+N4rLRfv/jUmZ/sEYgEoef7Ik4IHXgOY93HXC70WQZSAHMwhAjhlF8uudOGcZPppgieaKVts0blmewS3GFl0PJHD4hy6nvOuGkzionFyA05pW2rgFJ+1UPUKdcKFWwkJzIPG08XcgG888AKWYyO/TomyYx2drnCSCqCQrjysZRoIFkm3gkKZk8tovMQBG1qpeN2iXYtn/WYbbjolU3Qoizu0Zjv//Y/Utni/6CDDhCQcD8MBKJpLFrwlDPr9L1l55R+HAcUNOBUKX5k4+Vp/mDj9RTGQ4O8jTaTQXOP7aPiwF+dOl89cGX4VAMb/pRCxpst00LaLX4peT2ucLRPXL5qOcZ9CM5OA7ng0YOrRoeX/c4Yw2b4QARCaWei9Jwq+BvQucjcoOM9q7vdqMTVm2vTbN51ev1uH0gE4kV10opFz1hHQ0h6oNZhqdP9sit6ZME+cyijayFIjz8mFe1LbwpM3qGHsQbuNdSLHzVLb+cy/tggOvZxEZDG0oeFg4CaJTY6YXjFl6g9U6/V1wpWs0dfJWTieMeKhHjSk1UK71zed3udqr3fq7C9qnSKb5sB9qDXUmUw0/PSs1vOjjqNwhHPDEDt5NwS52lGMYBpRsuCi2xxPvvUaZoDsdWTPKPumXd+iIA6wHLl1oQsOF8kwqgngRNOBps12szBwoovrPCBAJPTsNuchjR7y8SL4m9w+9kkmz5w/Fa5Yh6PPX4Mmnj8C0rPxVKraOKdgPURTLVpj7EcxranZFGSh5ffftCB36eVVx8VSnfNF/XpTbdZlo+39bnz/Sb27J9UHE507fZ2woqcxW+fzVQYxLsCg/K1xtluqvn3TZfsq7d5sHc7bQzt8rPd0bI7UHD5p8PhHNR+/aDMYaYfRDlMs9g7gDueTc8zSyczaUFgbgCeLEIL5gyX4bq3L6686vP6mw/LdpikYm5BFxXTHxkDnuranmjanuvasW0J1B2P1JhO1ez2dN+ug5G1XOq3fdV7PrPdzrDl6JuopjAxgq9zdqYM1+wTqateNVtz7ljveM9lGMWkyYLpw5RsO+bTOm0Y2Rg/VWqfVXIcFVMmZDmiQ9ujLDmqYzhqMHZ+/OJfRpJsQcPugS39q0MTnoJlAw7vVpgFDLLxigrXENXGm3WZlSiNArN9uajToaTzh3BpEY3lbaY7r8InMnqHG9w/qjKdamCWSWs50fDvsSw5SKYHC5KYAqY9B5qYypybQZ3JhErmpWajPSXfNiUnRN9EYgkW03m40mU5tPhK24bdMUtPzSu5oykYK08G0vQ+ufIXSTi1dzpgSrxFnXhgfhaaJ5mdovIspA/RcattqewNTpREZoDHOK+qLcHnFrGjgyVTQw+M8MHOHRZznlmngH2JIzEY4nk2h5IyLiVxoxmyg1iYEvBbUYowtcugQYdoRd1LojmY6WWoRsTTXszLD1q37ymkTwKnCHGK1DidkmqUMDho1m2J1Om2ztVbzhSMSrMm7HLQ7bKwxduMRhoBpleFASP3cBDgNh6r967/56+xfhojV40gLyRCNRQaMOz02B6BLHuNBQJMXkT9cpD4VwTiuJ6Y2bSrtU79D9y0suV39XKdPgVwDlVpITwo6YAogYzvF4C4SPGbglBbBvJ5F3NlV9qFgEV7eVMT3uJaZLpUdHkZvHrf1rbFykg0dIH6uM5CYPHFuhLMGBx8gA60JPG2CXteblRe/qQileGIBOP+HIEmsINNOksyZVt83CmRd7LKd45pcFffjkroHL3O7Wmj5jqXqiwO8Dqudmgc6sG0XJttNpSMUkHPNgKlLwCHCTBtvtNRg4nQ30vD5TsOnO/Xux2qPh2oM+77hXGuCvnzd3AUJM4UwsPhQFLtrEAGhxZVlj/X1iulFAGrWAO+ddcEVJqeDkMP9CaDE5ncOZz0CLFm4vbEmTz/rpz/8+7q7fzDXm0OTlePg2RbuXgQyUtAedGSKsllZYBwaJHQFpzBgSCqRMdeH4Dnzd01nYOPlfvRsie+ssJz0BJUvuvm3CqFo2OjohcAZnVA4NhEau3J443w+1yY7qvxdhPUGy3nQ84B1HOo7Mi+WCRQGGHRPKYTpmHuiSvfceQkx6cj5tScRYaZyc+zxJp3BrWHOEoV/cH6D78tUCTADba5Q9XbVWuvFzFMnUxFTl+FiOINl7XTZG3h6Bq2uPwjwBOCBeui8KhflQRuIvxfAKfQuGeZ3gV76bltgryd47xRKXAvT9MJC3UDWGqeA5QF0A5igpbu5u3yYaOTeYADzIb28AKePgCRoAWG4/3vg5KC/FOpegYId8JjY3cAN01cHHVo/E2vbe2LajwdF7haVwM8szksRlEthFzRhPhM/3/QF9rcP1Dv+js1B+D67IIZpQZlsofEs/9ymS8lxuzpRBLjxnpMHGt/rQympegU43SiHURyUa1DAz0cQVCad/FkY5JhIGm8n89U+fn/phsahGSAH4HSziEfrRcEd1yWYJjHxK30DTyVoRgBYuNeAffREzk5jSohbVct7NdMmClIb9qD92O8MnGqzmfa//arTyzd1DmhbyKvh0N441+jQ7uvUn6o5vNPo4ZM60wcdWj0HihKie2n1dOQ5LQ5uNIXY561LhaZXGTRpu9BptVD1/qbzcqnO6YAxtVo1JjQNdYdDiQkQocIEvDNhGU4cDn9uYW7R1a7WDLCAbTMF7m6jw+xN+x/fdX6fqbc/qYsldtJFIdqo21Hv4V6DT5/VfPiifW+qyopjmBPQm5jRB4WRsyx0ErY9TJpO2MhHMwwrZgDlISatNDUuNMAodtgHg75ZCjCDJt6nXdci7BYN5Wa91HLxFrThNNrxWyUPhaBv0/NGppqzptmXmcJD20ULubMldJxDtmFu4W6JUxf6vGyE8NxndIbrDHAIxjQGG8GCaaKxXC20efmh2W/fNPv2Tcf5QkjSsSI3cEpn1ybTDmzheyM7KtZ7A4cRc2Y1Ge/RONvttFvOTZVrHrEEX6lxWql+WhKsERbjXLP2SPXBg7qTr+re/6TL+FGrblcbpqM0J1nnlhUEA6Y0jlzDGDhhvEdjOdYZoubGfqvz/LsOTItWczX3W7WZRHmyg8aYRkSNOlFbiCr1lul0g+m9zx3+WS1nnmCZmrdd6gB4QsvhOKmmNXd1pn/Pn9R7flZjMtGFiSiGKLiM1dqqdqwfIirQ2HC2AqppoNe9pBq4S2KUwvsls3D2Q7v37zqu5qqfKptAtGAF0RwxDRJtMHmfQ7XG92qO73XpT6Jp4bymlq9VcflzzurlpPXiXdvlXNVyYX0hUqwOjQHWQY1BLpTwga8vWWtbaF2c952umhi9NFuC28E9KIZj1FNuHCeFPZgFBTjFXhf7cTIbDAKiUVkKf1cQZWL0oeH3MY4j9tCji/jNdht69G7XRguRX3kLvzVdLanp7J0006g/IxspnmX+PyCiULNjmBCud2FqFM66MWEOMyjTwbMx6AYzJcURA9IATvxTdKoGO/7eeC+R+ajr+y2NNZ8fTJyuldQtBL5oemm+OGQYKcr57Ikz9VL5h9otGGdpkJF0vQjUjggQRyOg8fKEMPIVg4FzmwieyT/FWZVnA8c9sMeW5vE2PgsB7x1M66ALd9TttH3fN4uVJ05hS04TaG0DMK5Bu4tLckN76mWuo8HTIIDT3/3z//oSo7AQgVuAxos7wFEW/1ssT2fB9CKabuTThHC+9K7dJbbLHEXDLXDLpgfbnU4Od42CG2qFrQ9Bte7+36gE0YukaEwHNKewBw0OUwqAE6/PewpQFxsqizm6ZrHYT1h6k4OZNtw+9kG0LFhGjR2AE3lRAZwE9c8Bgm2DHLRWHrMDViq4oCuDJkK0GF96ymS7tigESgiwO392wgrB9XgwdQHK4cFDi0LMMw20Hs5fZMNMAwQW2HKh+esPp58vX9+1W2x13pzVqrUssmPk2W60Nej01G/11CcnaxducHbRajfVHvfVf5ho+Hin4eNU7elIl15HvfEogtEAS0mV4sBiA7FWJWlCpl7eFOHXAh+QDBguSbXH3d4i2jac3uNRP35804yMBtyrOg2LplfrhXZkVDhVr6fe5JMeP/2k6d29XWAKlZUuP5bqtjhn4sN0b7vSZjnXdr2wQ5y9+y8XH8jFEMJuNIDt5OFHkRi2khzQ5CzZsIFcJnc66PBA2ezG5MpC+aBaQjkzDQTqTFIDMT6gUAC4rRYzh/wul7yfAFUu6OzGRvcoMpi41wCmAQBkODFtz4YpCJ2t2wvdiTe/AlpzJH+lsWXieGze2frNrpZ1ZR5dF33OxZQwNy+wNd4BNDcGnlCJ1qtFbAwUaAke2GhYT1zPCLwN6mu307dmC+E24CnMLmKaBvg1xSGzXuhglS42HeDNahZTqJxUNJhidSKfxVkvdg2K3BdPmnPKXCY/7DveDJMN97GgL2FUV6pe8sMLSCjfGx3yzBm7UpBiQmTjjZz0ROc96QVJWXXXkOcxLVutBynAqUycrtawBXgEgCqvWYJzDZ4SaAYgKhEPcWREFy3MKNg/HAPABN/2+HHwIcb9CJg+ToKKJsWfK91CPwInrkcAp7CcLcCmAKJycH0EUMXpKAqIMJGIQ5RDLDvFCfwKV778nELxC0+BbMKlNi6eyTjYue9BukoQnGaCvn/cu9zXOSOYMPscouGGU6CfnZZO0Isow3ICYttvdCHVVu31Srtvf9bxxzd1jhv1aoCdtY77lScxh/ZAh+7Ek4bBw5O600cdO33tm10X0Qjgd2YZJA3J3obgBEwhcJ6tDJq0memyXOgwm5nK1cPMAoNz9lHc7dpN1YcDHXt9606a0GHHd2p20Yp0tKu3xBPLs9RkWnXeq75d6vj2osOP36T5XEP0XkzxADhQ61p1NSawCZ41+PxVtclXbRv3qs7oTTJg1ZUmxYhJztGYsCidexlB5O4+40R35OdWzsUJNy4CTQnOhIlAkzOc+MIdMSY75zMTcujdB+0PW5sBrZnyLGcZCp3ZZvWGiyQaMWTWTSbTAEzeI2OvicIfrRXU3nhGwtSEM5iJU4kOyWmutSjomqhFWBOh1/K+fT6pfdqpuVlqP3vT/Md3zX79Vbu3N/UuNY1obBJAbvof7n0NT1DQ7ZDhVWMCZsOds9pNGsXRtGUPJaYFd7jGZaPGBYfhgxrNi82sONNqfUJ0v6gzJSz5WYfuUMtm0/Q/n7NuxrLnB7PmCpzSwp3C36wNgJObZCc1AIG7hQ7LV2mzMnBq7bdqYIfNPrGFEYFunMZuaPYATOPpnTr9gfaYpGygtS10rtbSYaszUyyqZZ4fABymPY9PGn79WZ3nzzr1BzZPOACqWD+Xhk4HTGNw02XyzH2o2ZnRmb6eNAVoInD6MH/R7v03HRZM5VZq146u2TjzfFLwjHNWDoZqT+7UGE+l/kSnztDawiPgjJaJQST1Hb+ysA9akgm5Xuqw3aiNw3OnbUrvhampz76a6VQtWDWdnvVyB85Z8h2p42BruHkXtHP+8b7mhlgyOorwMs+KCHANA4ZyzngfdxTFbdBQdLLle6iTHXGSDbRoPMQggC83zCjCMUhLu/Fi9V+agN7LkypHvekzyeyEaGSUn1POnahfguZtsJUSDM6woO/F9CjOBdgqNbOX9vvTlYpbpkwF6BVwGI3CghGiHuF9wPJB4+jmlcFXSmvyjCju1dQZ0NZ5VDGJuAInO43WzPaCDcDlL6YRZmOltMdNQFhhCZx81iRF0u/RYcA00DJ0Heo3ny2Bk8ONO2QADjOEOsyngvGFkcROhwpTPPSZsIpWYcKBFk01VTBouO+Nps0h0DrV/vZf/DeX4tzBNkR3ER4mpgFcDPIWoMnlUXLN+uHm2NvMfMnoQrOhxRg9nMk84Lc1HTQH9FMxuWJzAEiZB50C5aIj8HTjuNfJ9Kw4OCnkLaIEJHFR9pWgDbbpHqfpAhtC4W/zQBQr4HDcyskU01W794WLHyGMOLfYDoDFZMDUMeWNjgxUgh1hs9uNVmtcWuhcxgZPQWLkXjZHpzej0YrCuFAORr2xOyEdNoveQMoilQ6/62FojHROfDgfLOZcvL7o5bdvev/+Q6s36CAYRACc0K6cNRlNdE92EML7VjvSnnMoQQZFrQN4Gmj4MNH404P691Odey31GcMDnGwlGfWpf88DlXQjU8IcYhj0S9M20wSEe4gVL51kACymIVCaOmy2+51m83eHinH40NVcbVZ6n786FJeim8yU7vhR3dFEw9Eorkun40XMtez3oHWku9/x4CnPejlTtQ7XOLv8XS4GJd54Omw8ZYoQm5ztVS22ZKPpGLRAnet0mfx0sgPOdKsfqS/uEvEEBwWldFWhu5nSkAYVrEvMF97fXvX29uLPyWTHlBGHsqZ2zp+FLIeu+mRIjCamwDH5gtthuhrGERRNNAViEXgdOfSWDS5BQQnZs3VoGhnw/S7+XcvElCaCmnkvfJyjVst3bdZBnTlkngraJzp/vV7X3RYOXZoBkUsVTk0ulZxPNdJgOPZGY6qd33+kjIdeJoSxBQxEwV3TYbe+HipWUkCNbYYVuS3acczL5zG0IwH2ARAGBWyG6NfoHKWrlzfkgnJKtEDmt32citzoFZHDEd24ot24dcXixwWFwSV+dvviGscBEfrFoPR97MYVF6TyM/j5pRt5zX/KDf2qTSuarHRiKt8f06ZorvBPEeQGfTa6asPR4NqZu3b1iitmgqE43MIIogCncrA5M6OIba/TnWLLHtJW/inB3w4oTOfNq8iX/Q1Kc4KovwCzpdP4gXtfDtA8x/NeBCXS1Iu8n+HYyHpKnGztXhQ01jjmvu4pjzvz0LyDdkvXkIP2kNO9oDZVau226m7X2v76Tzq8IIbfql8nVHyt027tfQ5KXtWEmtVV17kxz7r0Rzq2+7qQqdTG3jw0l46VgGnBZwfAkG233UjbuWp8sQfMl2puK/VtahEZV6d2U0vku/f3Oo1xPRuqMbpXezi1lfQZZ1JyoSgWjge1T3t1jpWa64XOb991evmh+nqpAeeMzV92cqjDoK32052GX57VffqkY++z1meAU8dsBqZknD92r+RcY/9O4ERItYu9GPYGVY+p+qnCTzq1drheNZwf5WYvjmnpROv9BzoLNHxoj4eNtuzP64VWaE426wi4tFsWbquxj9g5r9NzsRST5rRYThonzpsRu4AGIjrrwdiIczSKwUK7DYMlB1Y6ZoJ9MDiF0Nw654Na26XOxGK8v2n+26/a/Pih3uWiEYAM+rDrDxp2XB/OfsAM+UfRXQa9t+oUx1CFEihCNavzmtREezuJtrottfpD1fuA8Ec1xp/VGD7r0p6oarS0IYe5eEQ5mBijlEJWS21kEqYL/wHw5CfABlIHNU6VTuQ4HbZeI01c6miAbbc6bnfaU/DtObdCuw0NEpMo6pdqPtdl8abtaqnLIQ2DdtvIiyMSBi325F79z4CmL9LkXttmR2s0d+hOXNDXVTtRZDtV17UH5okMGYKed3RcgLZLnZbQ837ovH5TfbdS67JTp04zu6Fdra0zzTeal/2BWoDo8Z31Zcc209629rVm5KrZVTXqIeo7dGycs/vD2qwKpk2del19JqQwVnBGWyy8t3BeDaZ3ag9HBn8k9BwpuOvUehGjY2Xxx3PEhgZFS5z1bE7sKchdSxrUR2RLCZQ3gIkOxAdziWRJ5MTG+3Bxh/3oWHqdomS+4Ycz40qzpoEMOyiNGoJBkM9DTofK81bOrOwEXoPbbYJV4lUShJWmHY03mEM0xMoZBEArTcBy1pVzp0yf+ExlGsUUCKovoK804MJcpujJ09vA53o0DiPyA/P6DKeHYdOo2d0RBlJpRLuZmsCpnDlBZ48a0FQ+x6uwD8T6ZCtAyoA5BPgC7GA3Tya6TJkGfcMzdJ00Ka0Xp/bHYAIHTrTsnB+btfekUuuQ9UXTjdqs7+errdr//jf/1eVK6+ChOYb7Bj+YP6drhMWhqSl8yGJ/CF8y6R4+ZJ31c1SzUVOHNGG6sEnLo9gLN74IKGTTQydj++Gku13pMPyZueTh7oYluruOdLedwxM6IH7fQavAvckRPh2KwkN1+KQTwFNflDccRxvT1Go17eCH4uiDNSMX3GYT0Q2zBS3aA2wLoR0yYfACycIrKYYsbv8cbihAEuqcqQgxeWo1KKCHGozv1B2OPeqrw6dmq09BNdcVbr+Ng/eVw/t+/PqLvv/6q+Yvc23mlWrnhjZbBLgn3U3uNBlO1Kk16Qk6X4sxLiPdCo0JsKHX0eB+rLvPTxo9PagJkLqb+IA0WEoinkPgTPG6bRoGESmCjOwj+PeMx4O2gv057nKL95nvc5eASKxAK/ikTDYYHe/1NnvRD0L3EC7agKOh3t0DwTHq4pE/mbirHl0UqB0YYNAd4ewAOK21WS7cBUBzVGg92GYzbgUE8PB6Ipp0KussgkQZhXs7NUf9scGLC3gBcrq2ukUvFEAkLOPtEoX1q4OOw9XP6xl60L7S29urvn//zdOnOqdICgljvJ42924oNK0VGoymtiwHuNUJ7OQr7co9As+AWk9DTOWIEFdPbYoLX+qKIgcl86ko2i3ipPsLfZZOFlSCg97efxg8cc2gzkHJ4fP1uh1NxgChnr8f4eQMatP+cNWCmS4J2DT1YeisFayDcZcx2L5mX+RhQyfKhgqI4eN1giZn4aEPdNMkc+LkuWZ2pJwXgnsVG1HcQh2goEBh/DCGD4QTI6ICgdxo+QiuijboCn6SVpZ/Hg2Bm8YjQJOrlFt4ZwqBvcGzrpKqwLqLBPSk4eV6LRs5/591GCL66Mh9/Iri7+Y4xH8X0BSvQTftw6GQwth252YOUYBkoZM4UiA///8fcAr77+ioRjbTR5fAuJpF/B+2twHkSuJ7mDsEyLqBphug5HvL9YmiNxxLoyt4E/b69dMYwhbD2VwCQDnTxCGFnZz8pu6w0OPckGOvzxBXG/mE66QbZuQ84Tq2r9RlSv3Ln3V4/ab+udKwflL9uNEZx0drf5ranJsu1DqTqQbPn1QfTXWkS93q2oq8OxrHlC71JDap4CAmF6iC9gRwWqi+3ai22qizP2pgDS/nxUX7VksLohQ+fdIJE5zeULXB1Nbn0J9i8sBn4KwDNO3UO1RqLWc6v/3Q5e2HmgT/sm9CWYZM167pMumr83yv7md0IffaNZ+0Ot1rf4np+dmCZhozLYcLs8+7UZjU96DBxznOHo1b6Pm8U92RAjQMzD3T+RR0PQAU68yN0wROpwNCdAxylhboM2laocva780E6HZ7Vx0TYcV8wfDY4QBrUxDeDw0k9gTufdofO+dpH3k2BTh5r/6oPUlqsvUXQdGKrZ8JlNTGfACgcdxqv1xo8e1XbV6+q3M4aEAzBD32rvK0BFfS0N9FKK3PftYXlZdpyBRLdJoPqjfJNSJYGpYJAFXO4+pOHtQaRkg6JwAAIABJREFUP0oEGZPJ1bsPYM5ySf2dt0H2P5tC4CAWdLCijynWFwaCOXV1s9la24OpdUwje8Q/EBez3fozoIemKMS8yhPnBsZUkbPDa27eXnT50z+4yYyLHWfBZrVwHAxGQIQ99z/9pN6nP6g2fdKuO9T8UtOaSRy6E4ej4pbXsKW+w1APPEtQ885qHk9+5qCtnpcz7ZcvOi5fVd8v1a0f1Wue1a6fDcBmgK8ephPIBiZqT+79zJ26Qc/bHC/aOCIgTGYc7mztdsMkVN474J7mKbpHdgFaj+dqp+VsZmc09oLRZKrJ07O6k4mnTRuo7IANKIk07AB+pVuUk/HYlwMMlCZU/BqNTJtiYbJh4ERFe6Npe2jAeZjAKuYtodf17wstO42vQp9zMjj4CHquNOcPESrlfOB97Ti/S2Bsni2eALm2TT1i6u157zbvyulSNAGjiRh09JgW8e2sGVPcyAwnemi7Td0tlN0bDa40+Uwr/NDYY5pVjGKKY3UwWkIfXD4/bqihfYpJXRhoRNOa4QV8yz37EZREDNZ8v27RNAXoljPJ4O3DeYlZVgyewzKVPFSAk5v/nG+WT3S99h0fgAwIQJWGEmShLt5eHaZMnWsjMEAXgCmpkj5rGnV1B8Nw8f5X//N/a+BURoBFbEaRwAXgQSyp8vz31Y45hWYFGVpvYEoFdsnxIAfCh3IRBZ9NRtksSRDPyU24e+U+kuFePh5tPgDFz8zUK0CqEOevlua9nkgMZny72XjUPeh31SWBPClMbEZFA1ISmS2gy7HjerO13mcPWKSzgPjWHdDMhDKX/qz1NkJPA/GXzl207lh2bIbcFE+c2CRtUpAFRI3gWgT4I40I3nsiTOver1HtDtpWlTd/BMV0UrC5Xc3e9OPbL3r59l2vP9gY1u62YvEMYHh6eNJ+u9fshZySsz4/fdJkNI4HgEKaM6DbUnPQceLxw9fPuvv0bKoePE90RVjWwocHRUeuRHSevWAzKBa6XAlOM1A1co40aXvmZ/EZ9ElyOtAcoOnY+jB9n73q7f3V0zqyk+yUw+E6xiwAMB4ud4TG9Xs9taEZJnCKaVc4GAZYYPNn42ER4YwycqYAEyrzepMK5AebaUhOfpqtsLZn8sQXVveNBlQ/vPzDgj2ooUFFCToKjlCsZbpUNbWbdHuYrB49oXGhsF3r/e2bwVSxM/04rmZRA5YAzfH6g5x8hd7HeR4J+Fmbnjal4x+biQNxk4ZlDWpOprxx+1qEMNvAiUPHKd2V1uulFhhCbKFl0CkNEDAY9DSdjANkY1xwPBo0ff/2m3MaotMV95/pRbfXt3EE680gdTD05ImChzXG8+JMHcI+cTRDX8f1KjbY3vhyfG9TjNA0eRPMjh8UIv5eu4Pe4eIpsS2nioNbmj/ENJTpBMYC8fwZBH2gyJUJiTf8QtEznTaaOOUfN2pSnwS9kQZLxmtcqUJs3A6EzdflZ5dIgujYxX4Z1zz0Sxx0BQBe30tYAl2nVsWt6Naxi4lTARrlAC/dRcKFC9CJCV/sXR6QZhc+zCXSOOF34NEHezZ6Antml+9DflXpcP7eMrcAogKaCmINa/+8j+mWViiExd69AM6gq5xMs+YeBJgM4x1TNx2OHoUktaSLCbqRNRzkyBiC3hHhrKaJ0wEv9ujXZ5Y8E4DTXu1jpU610ea3X7T59k9qrOca1I7q109qOFyUZt0FAoSLW9y7WtM79Z4+6dIbCBvkRh/3sEbEO+DuBc0EJ03bK6/t5NW67EViUmvPpIvsprPaltpg7SwdyO67v9f54UHn+0cdyQpq9HSod3WpM2GHLkRhvFfrmJOE5Vz19x+qvb+osZqrtduYrtXpMg2paY+o426o1ucHNR8mOnRxALxTpQdd6th6R9wB5wrDU1P+swFT6MzRJAiTDkfHO38t6PVQpYknwEExqHo0C0Lbxl5je+4WZ8NO6+Wb3t++a7F48xTA1CAKQlzzBkPrVz89f9YEOjZ26y7OAiRxvoYeD1vomGaGExdnCE23MA9hv/AUtVihX/fAMLKyKU3qcqEgWisES8BZlJUu6MXm76pef+jw/qpmtVH3AgXu4EkF8TOwX6yb8LQ5wXwLLV1L+/NBOzrTnAnkOnVb6gwxWCIEE33UUI0BdLMnafCofXOk9bmj7YW9zAI91bA+M5glrzAcX52nVqa36TwGYPJXdFgMmngm3Is7H4XJPPlHTNQa5Fex59uFElkFnXXaoBgrxflJbfX+/Zu6f/e36RQbxkc0MJ0C1h857Ln/5Y/qfPpZ5+G9qvZAq1rTuqwd0wnvs2E8RY4S4dKAJrKUhDnWamn3PHRN583CU6Y6OrDLTqiJmNDRdDw125rXehp+/lm96b3qfUKCJ7pgDU4Aaw1NElS6YrAAFRDDlwBPMIsAToBXgBOUWe7dxQGnSxtpcQ08bZtM1eTZ63Z14pyq84RJB+/jdbtdMi0Lal1qKzPCogAnZxyWWIvcm/6y6ZXNNzdbs5OXIKNQ2uyWW+IsMi/vtp8GUDEwyoDbQvWL93QzQyh1edlfr3RoBg9MZ7K5V9gaRXfr84qmLOwcs3KYIof7Xjl7ABvsb8VCvJwvZQneWpQ3AFgagOVzuo42FTzYBNaVW58YYbpxTkXTLVylo26h4ioDDajb5Ih54pS6KmpDnpkbwyPA6MdGpc+zPNTd9AclsF8hQ2HiZFkLcdapfxv2wz00jZiQSfD8ozt7/4GfwJsxh1lfluLEWevo9svZewF184YGD6/9r/6X/87AycUF/EiPBgOZssG5iECwn4FVIFPn2GRSfIRXZs6JaWfhSlUynLioMb0A6Yb7mhFjCRMsB3peaYMrNhbGiORyEC5GB5gsCroD2Puaj4gF6V6H9Up7xFxoX+j6skEBulKDwjSKH003Pqb6IWYH4FkztA+BIJs7X+hjAEJsbkdwjJhIoWXJBGlXLBFUWrrnHAYUu7ZTSLtpCiZu2g5rXjpBvb5G0zs9fvqiu4cnCyRDnEjWR11tKEvcpO1Wy9m73n77rteXH3p/W2o221iUCchCNPv48KTj7qD5K+LPk+4ndxbhumC7nNTuddWxk15LjX5bo/t7ffrpq8YPBHkNDfLWTPJ47t0JuxWiXizQajIA1xogNjULo8MMwraP5aHg3nvamA6MbNBMzVZz653mSd+ze1P94uyVZq+T/N7QvETRCcc+3PG6FNNtHuyg7cX9Y43yX013bbH/hnIWlLXQhMB/N6Awbzl45bgBYc4ATbLbG9oIodnGJahP0EkKKOOehltcUPa4u+5q4sLiIN4IKcXvH60bBcNq+RoZSW4EsHlEcWva15UqCCDshWHEAMOIoK4U4GQ3/aJv8sQqgHgE4sbGE5yqoBTawb/cIzj4GLXYxe5g5xrs4NE0YZlOEQKwBGDe399pPBp6eszrARgW87l+fP+u5ZyO8S6D9qKYp3scQCBMWwyeEjiFRo7smJ61IBQ+gB/fP3fByuETk6cwaMl+3AfqHT+XjR33JPYD02vhVCSF9UrF+x1wKiCgZEH85YQkio/omBWThNjIHYSQAl5+Hxlm4TRUJk8cMlyjwh3neQjglFECqU+Kjlhk4cReGVSK60QngwYLyCgHZ9Dw+P7oOvJrOVzioOA9h704Be2/CzjZljvXRjQ7imV8McS4dQuz9XkFOx8P8HIgF21TXIc4KMsh6YLCP+4vp0yFz36bhJX3GqJlT2jzmhlIFbt5N8pC5+a1w17rsMjI/6M7yPq0HoBctWLE4SDMdL8PJ9p4JjLriYK4ddipUa21+f6L1t/+SZfVTL1TpR45chSyzioMjrLdztir+wM16VC32trRUbYGtm9aB2cZ+okDkREbsvboSFIY0kQ6q8V5dyC/BsoHGT2R1XQejjxpOk3udJzeOWenqqOppWHC58N24aj2eespArS88+xVev2h+vxd7WqtDoCqDjefCUBdx15LdfSqnx9Vm5LX09euPtbuPNHp0o08gxrUzHJdM9MM7J4TeT643TBt7gBgYvJSV4fGkM8zmjlMG+Mc9HOegN37jt1Gd6o2C5tBMNUmAiEaVTKFGhOI8XSq6d2Dg8EJsvdU55xaOWOJoPNZz3kFTtzvbTYmY/penu/SaCnFUhgZlTMnnxdPbHCc24kgbuziMXXYv//Q7u0HTgkG1iKvhbBk9tKytzonjOl4sERYZpyRFcUcB12n4UiP3mSsFtETw4nqXXTDY6l/p1Nnqm2tr9W5qYpASmibZ1gLFll72uR6wPTJpL1mYLfPNl67GMfYgj+nwzTUcJS88H4PaqWJCJP9cHcLS+0wCqi5/ukSnn466P3lu9r/2790/YRGyDk+UFV5vjsDmzL0nn6ydbomj9p3Rto02qrqSXFLBkqHZ5UpBXUYgbrryMY6YTWOJfhmodp+rcZppzqZaWesztHHo3Nu6twd6DB6VP/5J7voAZjQEp67PQiQOuQUjvfGdfMEjj7u+WJggQzADJYzepyto0JsUk+Nhw13hZNszZNOpgFoqERtZaqe/HVMPVKXfSkp4QU4lfI76tnYw92ky/tUXPUKRS22xjRuyvVTrLdNPTcNPLSL3jvTkpy/dvsZMXUp+3/586CmZUxFMScq4e95pnnPZmKSesDb+REUfhs4ZaCvwXQnGms2ggEQJA3RIbqFiVC0XiUuKJuT3vXz7C3nQQFvhR5oaYRlDgxFcM4kRyrzB3MCVx6zaMJjEBS1tJ1tqT/xDklmRICxMMEoGiefwTll8vl51RkX45rQm4ExzuTSpUeDfRWQG5HD1O9rTR4bQC9D12uYQyxXmv14df7baYuZ3drDIe4xQcI4ddvpmGuObIdpFGvl//iX/31MnFIzYWpPPpThZhHhXVC8PNrzqI5OdzhelC6mKXAIzbl42K/6YE/xXR6+7tQ2U5hXsko+BEN678/k9NohbNDZuPkbbPCAH0SgBkN20jnpDACoKv9ZiCvBVAeL+dmII3SWUT6dbDaZCO0FADCuQyC3c/JwWOlyaPiLCRSmAHQGm3UNuvC0OzGROMYitaG6s0UYWcZhTE6bBaF5uG9zEUGfYOr09PSsx+dPFjJ6rMumh4MHi4j3tN1qNZ9r9kri8VzLdaX5am+qw2K19oHy8PBgHQh5Tti9j9GjpFMJ3cXeqK/uqK9zk1yKi1r9rsYP93r49Ky7xwc7U22YEnHP2NRxfso0c28Kvk7Q0HLkzMqnSN9uwwLWHbUQTbq4NVBwKyc6h4eYfFyB03qpPcBJR1UXJk9YVTddjMdGFTb0/B4a2Wg0tO1lDxMIj4Swd+ahpAOJxXwnHNqM9bkf0NXCvrxMBqKzZ6hh3ZqnP1ynwVjt7lCi+5sTpwJK/P7T8raM5A2c6EKSrE7nAWdBXP5sS78Iy/J0kqIQZ8zra5faAFM3/fp9g6YhFAk2eIfM0o0PI4NwH6sZgLszm/SoQq+K0T/PV1I6EMcf4vXg5fJ+DJzWS7s/ekJKI6Hd1mQy1tPjQ6R3+9kMjjDJ2W9v7+66AAg9Zk/XHkBQbFhxj6EFdLtYirec0cTKCMfA0C/ZWRDw64khk1kOn0hh40aVSYUPKmstoltlqqVNQjC1oHiiyVLc1qI8DoOXPHg+WJA78yvFtWWM72tZtE3F8jTNIkqh7Q5i2n9Hp+w2FXIWmwHj7c/iYKPgvNmfB02jUPgKhfdW0JfPWUBIABYaJZFlV7QcH7t4xcq10ESazdhTb8AtaBbWMmVgqbtt/x/Aya+ZFI74vtvkLQBZgMvCnY8GXnE1jcLb7kwuviOR7wa8gpIZP/fmYMh6KaYafhYxP0gjE/j0fv+ebuAmRR4NRWLoBbwfWCsYkRWcMZ4EZ/OkzgZruk28bnQas0PN66CZxRXpx69aff9Fx/mrWru1TQOwC6dgbjEZybgJXLdwFjtBPabLzuchqHs09Hth2hUxETiZbp1dyASAAp1wbjKnamfeA88ZjaqBGqOpauOpdjSo+iPT9KpmWzsCQ8mIqjV9FrXPO3UPK9U3S10WM53eXqTZm3VOgKYOr8GB1m7o0G7oMh6o9elRradHXcZDUwv3NYwsetofmSCzNtkTWbstXc7sJyGcdmfcerx0wuQese3jMAW1nmfdmShBf4R5QVFOMWsts5894kWIHyGEdKMKK/b1wnsNZyXCe/a20SRMZZhYe8pPDEGrnRMsGgOxljxhzzD2mNDy88OQyrRlNMR2EQtWR6HuRlMEHWQGjLoJGkCd+wKwszX5cac6TqzLdx3mr6aTsTbOWItD62T6ZPlAgibOH1P1G9qfEKsDrINq1hh01YHijH5mNFGTwr810NFaOfQ0A23U0frc0I71cD6px3qjoEzn0AKcwkEtGjqxV0VKVdDF02E3G2fowXyCAZjIQrxQt+BkHJqbaEAn3dZaY75Yk3utZu9q/s3/5DPCQcFknjHVZ0/AGKk3UnP6pPbjVzXuPunUn9jp8cCEkOfCU2Go+Rd/DkDTmSnTfKbz/N3X87JaqLZbG6w2oK2jC7scnNvIQeXmw3iqOq8xeVS9O7TW6YyekF+dmxUuzlD7Q6vGNYi9qYXREvRdT1hockedZ1oj5yPnLLo1x5F0LJFwZhrZWkgxAMBsGakdc6h2PgsfQ2+LA2vsrUGPjj0/QO5H0BCDgoxP+JB55/08M8tCuhLAyXqtwuRJLwD2U7tHppt0AU7RpLo5nsZAI0Nhr83A2Pp5NnlGvKfn/ytrqhgn8N9MlXhv7OMR6Ft2eZYF1+/WnPvI2ijTro9nxnVAUujw9Xgf1P6sZcx7woii1DR55niIGpRGy3PsWhsSGj4LJis2DSpnbgJXAycPn2/Ny6L//fgMAZqgA9prgebrPhhQACfuLaZjSA+qw/7W3KRJuTto+T7T7OVV2/lSp2qvarUS2arU/L0+DqDFyAo95FlbWG7sU3/7v/4Pl6sbHQcdXT6cV0qoYl54RpgUU1xIuhzoIkq30QstO6BOKGcDSo54CfeKrCN0JzGJKdx7U28sDwm3JXeEQels3k4dj+Tj0FOFibSBUMmdopiJNtk1VBZwhKA27JcDYEHtQ4jLAcjECke47RLXtrXgOO53bEjQEiiq4sHlQp3qZ/X6XU2wkMRpz6AyHAaN/lOLQiFJBhTZRDgFGYhcalqCWFOfYZe98Vj3Dw8aDQZ+cGKilg6B6I22O/vKrxcI97fa7k9aVSdtdkctVit3sO7u78k1vlqDA+qG/cF1StDuddTottwtIyDyQrXdbBg4PXz6pO5gEMGLLFSbYpBunqNrN98zt+Q6XYIOczJwsnV6Tpm8sD9kQBnjAJYZC2/WWixmms9woZur2m9tU76vHbQ/7/zQcLjaYQ7A3UQT1NdkeqfpHdx4TDXo+sbDZQMGTz6x9iagFfEgPFZoCJhmAH7JzKkyn4TJEwNXDuGOi3wc7gYDXO4GdiHyNl148rE7xuTJIX0BEAHrphDmNCGsq6F47ZydBC/f7lTV1l9kfLFGwjglcpvoBNv2m5wkdBUDOrFtf25+dqyPMAsxcDIdKaZO6f/ig6/Y/ses8+S8FPRfy9mrGwXQCKucFnOtuH5sGAT0oiczEKXoTpzLhAcHGRxv0HVRWAH+fEDl9M2uOQ6vBOh23S2CxsN69wSth2thz/fSYa45AeGmGeN4MywWqymKzsyG0AXRWcauNSgnuyo0TmWTLhs4P8fJ6dkVK82cOBRicsvfuTWBbiAnONd5f12EhfNQMbgo4KZYtxbK6vWUcac+nfmuNt63DmIxyShFfnnP19DgD9qiAAM34HSjucWrWUuUpju/B06lW2hb2g8ZU4VfXppYt5/pNLAAHtf3fcucKpOumJQV0wj6KFHYsu+aTppruQCnMiVwl/Gqayogj4Mx3ELjGkcQqp1Pk85VHChNJ7MRCMCpPN+EmEP/iG66p7iZEk9+Dd0pgFPYuoddPF159vgmBeK+0m72qs3LN7t8ab1wvkzjuFPrdFDLGgn0iy1PiNgHKbKcMkOhQs6fGzTRuQcsQI0CNMFwsPbEkTwA/nboV1qkyU/snGfgNLrTFrpXq6s9oIzOOjbf7AV10vfO6hzWam9mqq1mOlnIP1NzvVQLnRbdZHs9M8Zp6zzoq/lwp+bzs2p3Ux2xjO70dKp3Ve1xSYXmGsCp6aYSVrvhgkZBEXqD0DXxjAf9sQAniquY7PNs4d7nbnmc0OFih+8e17VauRkZUSNr7au1z1g+E7qw0eReo9Q0hTlS1zlSrRYaJ0B06N7K9PJKgTKlM2jS3vHSlMW6FEB3ztvjEU7Hx0IZT/q/i1CdncMCcMJUA7BsW+/13F+q1lHo4/JKoc7apNZIfZEdNI0oO6ZrHqnQO+hzeuqMxs4CavXHOgMwam0dah0dyf9C14RL4qVuK2yK+h66O5pO/rjRXChmP5HR9sG62e56AaIiYyuo2rAleAYBTtih1AEkZldEHhqgKSbUdU/6AU4tTEDQB6/mav8LgBPNZ6ZAoc3iPDw22joBXoZ3at9/9pcGd9o5Q4m6IaQKNNEaxH9wXzy9e7XrY23xrsZmqTrXkykhQBWQWQ+WDlbmUOZ6hNJOH6Qp+q+RHQxpHpCTBsApwlZAOc+W67TcA2H/8GxZl+xMo3AepbZjtVr9ZvMF1nHkfqFpNiXSodLQDQMA81msd0+9D5c+wM2NrlcaUGWCE9Swm7NoAVOhYQ3gdJ185N7qv0vDAVOzMqkF0OYUxqA5wQB1jc/i0hAsWXYZcm8a+lUv9Je5fdRDhLT6bE3g5GZkusYWU4VCmXYMXZ5f5UyzsZTzWWPtFSrcxylPYSKUv3OlChbgzx7PnlKYHUyJU27A7bme3W6QhFs3r+uAdD+vYWCDzTf7rd/vh6BfAFnR5rLezdACEHENP3oNmOra9GehngYwHchgq2CUhMQGbRMylXJ/YensVhvNX149ceL3bZrZDFJwbuy0NKRZ1fac3fshkzWmVgSM1/7PApxs680kKXIzQj8QI3Wjyezu8mtMZmJCcwNPpesYw4frxS5FQ6iLjR59EEZ0XQolwxnKlIIg/F8BVBmLBhILY4lwzziblofdpS08AVgO0IwRvilXhZpjC1Mc4famW2DRCfWCi+apznxpwILQ0vfKouYAec1WXYNh30DHdugAHQp9KIdZ4IUGo+HxPrkUWz84aJ6keQrnLZpHmNloaDwaaExSd6tpAGfqIAsO4FQdVG2YHlQGp1jjktOwPZCJtHWBDRWCzA0KXiZWnUbLwGkwCE0K1ou1Fi52NkZyVwcO6WAy1uTxQcPp1IG4F0S/tmLHBjSK3OjcxX1g0bFRWWTHJlJVYd/I4s3gXJfCaefJNQkaWeReWW8zfzdw2myWqo6VDtppd6z8UEGJcefZNI+uQdPzp0+2KmcqQ8ey0BzKeqTAspW42Ro8+NAQKMoAL3RC1wY26G5M1xP2tl1btPYHE2t1GmzGWO/a+vRm2uauZmaSFUBo6qnvYejbABt7Oq/mvG4sIjYgJ3MGWg8UObpBbO45efEBR1+63bVbHV8OYU6OsLs6ACfABks5fw2DheRS+0CN4sLxuATObhBoLzT78WeR2VQRoEzRhaMVeUxjJmw4CgawYSoU9tq8t9jkmbg6K60WEywCfsllKSHWgEKboqQZCu/PUxM1nFU1hiY6DIdEDFGg6ZVucnTrSnp45KsFRoxrWuiZXB06zjj9UQAWzdYVCOXEiM9WABIgLfQ9oTUqWRP/b+CUVuEFlaRAKLpr0RU0HSyn52WiUxz1CuXvOuHI6VQp+sK2G+pT0iqvVuNBRbIuq3SH/T65hzFFK3TAwOuxJ3qPLMCpEe/t953Aq7g2C8mY5t2odB87gzElS/F/ybFK0PWRqlfo01wm9nwn1adJRNR+4U76/xD2ps+OpNl530EmEkjsd63q7tloWkGHLf/zGsr+bJKS9UURokSGqA+SKQ6nZ7qWu2BfEgk4fs85B0D1yOGeuVHV1bdwgcx83/c85zwLf5haLOWv5QTMI3s9OL3j9CmKbood/pIHpXushHRMOJkBVmKNsg9IY6eC2zVxHhbu3HfXOTqFx8MfdZVCZ+CNHjr9dMePxBcsCD99sxbDhRVF80bFMkGdpSisrkU9xpQXJMG6YWIK2OOcATgpkJRGCg0SOPMwGBSkXltRD9m4pNuo7p4EmgjTJVCVIvrIQUxxEEY8un78HNzfdgvrLr/amfe4WFi53Vh9PFiPvQPAxnSIwnUyse7Do/Wenq14eLIGy2iaLj3iLXq2PzhoIhDVznR7ayusZ6cjbAZuhXetZTzg3UzxHXkE1BTqFjqH+HfWF5l77M9MDWSUwL6gYFv2VijKazts+f1Gex7rAtfQycOTGlOwKmSOBCOArjIutWXPswNDt5mOixmn4BRVzJX8WXWgFMvhxoUzix59v+oPp92L+qg4ldZ2u7Wc/5jM9Dpn6wM6mq3ssaHvie5Gs40GMY3V7PKHZoLzpTeciOZ9ZtLXI7y4b8VgICv5ojeyk/XscAIMQxuvBESw9waA42YIcOphpEB9ECCJqbrnVWZkijsRa31qA4i9MdwwuFbQ8qXfUkyG5zuJjg6VPiaEnBnsB2i7caGTzgudxnZt3X//V85IiIw/7VE0KrsAvlqGJX2A0/1HO9dTawSacKBDcoBmv6NrWODO+v4qCmz79ZN1V3OrcfpDS3YgH3CvwGXocTYceKDujAxJcprurR1M7ECjEg2d2gYRUM/ZpvDivZ0Bdzo3pb6z/fGsbKqC9cUkowdDI5vW6T7oeqOsU6WjlUTCs8x0jvLUi27O7tpeGBU5UfKyNKbX2fS/sSrP/347dUKUwdl5C0YEvFT7eFyHDCOCki0nuRsat87S+NI9SeMyATVtiHqt3FtVX+oRuRbWFPHel4xmZHy/0wyd3u/MhKSuXxt/Hi9B3eLX29kT3iRLwJfnYE6cbpty2YSDJdRQe0kz7PmUbkHuerX8jO5Yyxbtz7pouNJzNyMHAAAgAElEQVQ3cj5g7e+0XLGK0Pxy7sTARO8rTB40Dc8cp/jsno3o7p9qDkAzTjvy3U71GteUmqMeDrzu4TX3B9sv1zb/+mrL1zdrd42NyXI7kom5E8VxPB1at6dUT30BVudEUHAW/cO/+z/96dMBTcHvfFg+iIMlvxje1XTufdJwvPDwosO7B24hmPqn5I/mdugaOhdc6SHTwel0sBSmp9BfjkbRqbk8Ljzk6si67gZeNhlCCP7Eb6SrKb2NZ45wAGsUrgnCURqdBvHw4l2iwrcvX2z++mbzt3fbA5zopAe9iK4uGprhsGdDQgfrvsGJhD7IFZCDkro5EUQmNzTMGRqBJ/iQPL/zXmX9Pp1A3sJBXahBr7IJ48OqG7RBljrX7ixXsS0jwy2cVFz/OuJN0z3htdkEKP57HJyxQMh1qsksAlXTLUUfVPetO+jJsYQbvSekjinEdGLj+zvrE5LX69mJIoXrxOQpsmXU0WYDC52BpmIUhxS2hALCBVXmDKNov8uKThZH2Tt4FPbobLZrfPGXtlEQ7tZ2zdoOcsnBpYgxvLvRjSZTe3h6so/f/2CT2b2Hr/Zq0Qo9/8e/z8NyyZVgQ4BOCJAF3OHbj5Ukkzqoa9hJ8hhUMoSomY4giq0HVlS1nP2gCrizmn8GFcl5ql/MTm60KKKpOn2FjYsiQx3cpE9wENPJVMfYBe1iOUp3JS98Tb6Y1CiVOuy4Ezh59C44NPRzkVKSq0bFhQo5NiACZxe2WrzY+6ffK7sJJxgODgCp02buNBHiZ6GrwiI9gRNBkFxDDwDEIMELJCaFFEd0KWmkMMnSc85hHR1OdQM7pdX1RAJwfg5URIHaMCvwhmDSubyw98YJoMHFoQmcXFzqBw1OXnQCk0rh1C5s//06XqxhAR4/o+qpwOf7U0ie/x6uQrq/EmbrGLwcEkmR8L8fnbtwznONjf+Zd/D8oEr6nkDKJcfCn6XUL6lEzUMx9kUaTn6o+HPF63rIYuqSrocqeTH8cwuc9Noxccr35pS5PwVO+lz65+oEddtF9O79NW/qFkjp0BVwcvDmdEae57D9jwl10klyISWlsew6cErgrQZMOFMpX0qZap4dyLpQtk/mfEXnUZmCEZfg4DZowgCnAE9Js5FjE8UyDS2aF/ulnTdLOy3ndowQU4x3BIQMZysPdZazaRQ4WGhTSLBn0f3uMLlQg86pyjRFRB3v9q3ShGlq5/HEzmhe7h/tPMQEooc03s5YOPOOxdn2eAZ/dthHsR5/s3Lx1QzK03otx7cBP4u10BxEBzmxpz89Wf1M2O0HO03ubFvVmm5AeWLSQxeXRkaLA17LNAvziZ6djzT5OKe61lXwq9PxfX9z/aaztMljYbIDlau1LY55x40dzweTeKvT2oY8oO1KTSlvTm1tv9lqn8M4itDV6dNHq+qh9gHurcdy4FDL2nUgLCv52GcV/k2hE+uC/QWQpoBrmQw5yVS5ajzvqTHm7sHokB0x+yH1g090NDVjTw56GjTEusSCHEbKTvS9QRedC5NLDBZ871N+W073AU7K2ioRVtuJM5qiV+HLWKpjatS3Y4upklPBlZmlwGEXkvNsdukfhAupijt+ria5XqT72vBpqp5dHzWHqN6BlAT0ost5tiBnqhpM7Cn6Fm+4KQOx35O5FKCJBsHpsLPOf/6/1UQE8GoyyIvqs2CeUFsxurf6/qNVkwc7kW9GvhU0vZAZKFi229HEdvv1J1v++Ds7ff2j9TdY5e8V+twSUk/TkPqnHlh5/2gVz8LDk3XvsByf2Lk3FIURmqo88wAGsGy4VoDcZiMARgNSRXzZ1RoCkBoxHpz30sYnUPKGiZecOWkRxyPYTKHvi33RA+9xcOP1r+7BwVSOHTIn/f6M6vmLC+FsqAA4AvgXkWVsr9fYiwQyurdpl31jUOS5iayNOA9ziqomPJOsABchX5BxVLKbbqZGp45zCZzy5OYLasSFzXdS/rxXch1wiH4f5hEuYXGQ5vMK1pWDN5ci+6Q6KYC3IM3ZY8T14AIAXdabXv5aQbEPbZnnhHrTzZUXfo1dxyqCtNumS+deObOEfTYs39M0QoA0KJD62KGXzjbapYlPUwW6nvKj9q7BDDdt1Vqi9LXSNK3nCzssN8qAqnsDxaEQ2Mv5NRj0rKpp9FFzQnY42sv8zadd/+Xf/R/6lNqwZBfrvHKQmahRAZRcay2yuz4cFyI3MEfl/jCnrin1AN5MCWm2ePleeKTTFUUSH9y5ka4baLgZFMVq0MUkKpD1BXSrSGdTYeKUwImpU3SQM9NCEyr+HIS9VydmhWHBYm5z6YjelQOAvgK0ybNJd5Xx6mQ0tPvJ0I0beOAAC/u9gBNofbta65o5p9OL3bSBhZYAp3iJxXavisN3L1ecYUUOQSl7b6ZXauzJipNxNDoa3Pbiq8Gqk8mR65Cgt5TKMCLziPuD8407tOToV3apg74Np2PrjwZKZsYdCDMIAoDRO9XTqZ0BTnSWI9sK61peQ5xcjviwgweQAk753Lgcbre70MUgzHQRJ5xVuiwchNoTlGAd1o77rYSdhyP80LU1JyiUnKnQ8NyeFuA0e3iU/msIj5ypELlLkbbuGSB+jdW5UxEFDRPXRQ5Qci3WopDgesfD79+LvfbIBsOpqHIACEKOmbZdGL/R8dOb8sWgXwQI6daKZ+ymJnIxgj5kJ5mGMHHyThkUU+iiUCoU4xeFir+cy/zoapMtNfBMqaCuOiikw+8CbTplCSize0Tn0XVcTCjdyGK9mtvi7bOt3/5oR0Jv0e6Flm5y92Cj8cwqDjMKPcATQDSKVVl40g0/uHUpO8f5zEYGDZH7ShzAXu58dJuboF3R4WTnwMWLcNvJ9F5Bv3SZ9fm6EVwZqes5NfNJik+b+LhQFOWeg4W6Mn5o2FCfenj1LdXhApzQvUSOQx6YWeAnSFCnjgcwgK8nrcc0PCeKcRgI/NzYjGfn0ffjqwMdm22KeW/1PJep08+AU4IsaR/jMPKuuvPm+Yc9JvV91+6nAyoHaBgqwNK/UgKvFD/XG+W/5/6bB9stZz63zTwAkzmQr5v0Cz3vaRJzo4fK6ZWDsyATsVfFWkn6XjqjehedIFNWqOthodR6geqOShyyPpl0m2CmTxTarvZw+jBrjsKA+61Osx9A0dzwSYqKcRUKfuj7RKuQxbfE6rhwbVfWrhZ2JnOJxgYde3LmghevtPlj6+wF1vh+b+vFXHkxNNrYJfpUkHRH5SB3tKIaWn/6aL3HZ7O7O2smU30dekNDBYprX6mQ0LOV2Daf0d+KJKUMpHa3smL5YtXi1Yrtyjp7aIStaQYeurktmt3J1IYfv7fe8/d2nj5YM5jarqxtx5RDLnpegLeH1o573Gt57ntWWs/zd1r6sDohPU8mJhwq94NNITYxanyAUwfd695OHZxZGzt1aBDt5Z5HXpP2ATTFighpBMg02b5/stH9k/Zr2aGztyRwYl8Lx7pkryRTgzXq3Xa/x07f59z0PxNVJwtjik8CZzXVdNqPR5r41Ea0agEPz4GkBUWMRF1xBRxUwzqREUZqiUIUr4Jcz3esO3L2oAhCGa1KaxVPwlQOY52elR20ztQ/PiWWs3LBHAKKow5r67SVfhXgV7PIdbzRJ7zkmvlz69TwrJS0FoVxnEYp+p2MObxwpClLTU/DwYFTz4bk1CRw4oxg3f3+bzVxopko+jUNccwWun1ry35YhD9aMZjp37HqzyB0sXsMIH9U4PPmpx9t9eN/t/PLTzY6bGx8Yjp6kPQBx7GWJujs3qoP31sXw4m7R2tHE2ur2rpMYDlnmDQBngC7UKhgOhw2dtoulFfFfaPmLOuh/h5fp/7ITlALYwrpQDot9tORORpHOdHUpbxtrkDXAzgRQpXB5V6HeuPFm1NJe9Q+5wQh36sDOPlU3kPfb//JhpwaTOHYfGl2RWh9ni0cgjQXL/+ejYRk+ARVz512w+1aoO2q+9Wth02U9uWS1TgdXnu4zjlBPf//5fv882piiZssPJgbqYKHyzt4uzDJ4qzUPn0BKg5Y+Vl74hI0RfKGnlO8/WemUQZnnt5bNNd9n/dJEu/Dmx+e8cTf2UKH2+0FMDGp0qAFSj71V5wFgRcvH1MgL/RxDDjY02USIa0sNVsrgK/rQTHGJs2AY7WVCV1FFMG5VO2tBrQdraoK69Vdq4c9/QommUP5pfnxX/7tvw7g5J3T2wRjChuBJDlnUdz4weUFTxWcQ0ZhPhb0bsrN6DGKhQRLF26z3Pd8GsTG5wI6d9mQgPp0sJZCLjJhrkKU68PuLoBuBoFAFwqHu+04EIOrrE1CKwCnjZ1CdQ/blS2wyH5/s+X83daLpe3JRmByxmEMR5kMnnpgd9OJPU7HzqeF/73GWWkrsEMyNzlG/DwFfoVzDmBJACcSqbcIzBDCd7yDyRYw7JrVAk2t9XSA83t+NtcZO9jWgdO2sdXuaIvdUYcSmyVccTi70K5Gw3BJY5ONB5ep1IZQum5hs4c7u3t6lCMQjnZ7HHoATg/3Vt/NaGl5Z40DKRLN5Q6mzoFndnkAsXcmfLKHDuUgR7blYqnnou7XsrkGYDFxVN8n7MNTA8RomAePTqYc9mIqCDDisMXtj7wjwBMJ6CVFfulTIQU7hssS71OLUGAHzjfUG7rZHOgbdUQX83fb4oClAxtr7aDpDSei/0lAWiLU9s3FOeU+TtZBF+P7zCK4ij4znNS7Tkzx0AApv4zrw0ZEEc0BFfb7Th3zoGRBfT5vBbhwEbyahmrDuJWw0/WgHIQFd0wVJe6VscneSa6noy0XbzZ//WTN+sXaZiPQDiDDlhXgNBhNRVPk0C8R2kJ7gHIFwOHnA/RxoZFBgk+xoOqKAkng5vEQ9JzNjZMmIIL3z3SztpGE4Nghl+rA8roCOirsw1o44mYFRAWcXDeGox7Tp2zY+Ptx2tGFMhD25po4RQ5GbsxO03AN4bWQx0DDhaI+aQnr7KDM+ST7Sk+QCyPTEAlcvcPmXTk3xfBpi7sASY8VtIac9njXOJPT4yiOnymTg+DKuy4hsqR0/a8W4k59znR6B076XOcrcLp9Lwr8iwaU65P8QPzmgA8nwKvxxdVh8FsBtIuG8zo6OLlSQHIq5df3asqQBYdPaTnYspMewEkmQB7MLFpIOF56keoOeoQjA5qU9aXJcnSjVRh5kQxgp1DMw18urZo2JT3xmhslBYeycFyYX2HkoKyZtUJD6WhzpjAZ4P1T+HNuWHMUaCqbVrbj67dXZeWccWCzk7ruBXsXBhEcut2h9e6ebfTxB+s8Ptp2OLZ1PbBN6ToXnn057R2PVmHVDzXPEPajj1zZYfVmncWr1eu59Q57KzC2IGg3LHDdmKCw3sOjDT/+YOXDB2ugUlUjGRGgrzkKOAr+qrt62J0MtpMd8ffrW2V965571my9IQgdQg55UA3DMYo1CMYBMJ2Ko52LoxX91qphx4r+yY4diuKVvc+/2krAySduOitPuLjVNhnfaeJUjaeaDAg0cR91D92V08siP1d82uKU+qTls9bInGrUzXdDE9Ubmjw5h801Ql4UqmMOZRpKvKZG/lqsCjx8AIicY3XdswFun/TcNLF0kyh3/HVqT7ro+vrx9R1tdk2S/IuJXCX9WAnYP3d1TaEFSR+lj8y79jMOzZ6RrdXyPMeEjwNC3QtnzHDIZJNZjaucqAb7Jx1U5ejK2rrk9rEeaHCzulxDi4nCqF9bTeOTxp3cI49WLP+rOvo0v2RapMmng9q26FnbHVjRn8hl70i+GJNf9nZAr9yNW2vW79Zh4vj5R9v84XdWvH22Sbu3Cc2A1PbyEcmGev7Oet/9yjrPP9hxfGebqi+jCTIAt1tond6EZL3RLCgPO4Gy4+LVDqu52BQ99GQKx8V5b6yvFuDEcxN7swPQWP+eLRGTujgHnGEataHvT1J7RohoTp00+YjnkQYN+8xlHw3w5FR5f30BJ+0/QZqL5lHugWoGizLndDDfszV29EYN7zt0TdfxYuCbm6B01cNB68znNJsNmh5RSaQ7XJxb1H/57Dpxxs+uBIGXpnBESHidxvMbjDGHO8F+cNvwy+Qoz6NgW/jndZMKZCC3k2HR9KOm8mfaPQ3S98DXajJ8fAKOwZmAEyyg08neqc2XSz03GFsp803SmNCVJSC8AZ1irLGmWRgJnKSpdLCl8zcaJcfd/gqcNjtl9PWgrx6YNjkVFmdlHqCqX9pghO4VCitrr1GTpPMP//YvHVtcxuPeRdHk4eLJnlai7jLiuU5dvREKL95UUmpSp6TNTRu1j9/9aM+OZRQ0WahyiEnA7ZoAbT5Y8eYcMswVgqzhUyhX6QlwuD7INzKZS8QYsROHtxsHYDW4MnKgCC8lC2qzWGhqBE1PrwN1I3jhZNg8YKs6HYuixwGL9SXAid9DVXj98kWASh1puUG5DaU7jbht5K7HRIp90gWexHHAG66wg8VCHdMDOPN0YyiYYREwLtwebLM52GLT2Hx7Urq5Z914ojFgZUKw7nCoQyTF0pvdzta8x25p49lUIGl4P7O2Km13bq0/Gtn3v/6Fje5nMr/QtIlcn8iWkPNhaCD8HrpWjAMHAScPIjbu8/e5vb2+SiMDyJxNp5dJleMRp2E4FSG1Co2KTC0sFp12mkICYjbMoqoEmoaTsTvkyLK4o6wpaUIkyKYH7Nb50PPgo5RGhxEx4MZ225WtFnO5PenloTEqTwl9E456AKeeHYHD0QXxTc4Fn7nYvdvjB7Y2+wsH2DmzHOpQDjOPzJ2Rrvo8HajhinNZ1AGwXfjpxSF2l1HiCzQpRywmTioyZJ/qYAzQyrPMAQNtaCHw/8UOu3drsdqFPjcYCzSNZw+iJzK5wz0wO5NecPpn4jPKRl1jcZ8Ky91KdF2uh0cTiMMO8I2cBSZXTDxTk0Jzhe6nUt+DJ+5g5tvenFPe+NxQ9Tw0N4W6Ah8Ieiletad4tphPJ7zgcs1LFFxRh0Bl8TPOO7Zio/D8Bg8jpzB+kMSho3t6FcRS3Ctl/SbPjqLMaWduhX8BTpp2XgGSdyqhGeWf5n/zg917OVfnIv0+Ju4yRslJVLy/vDfeiHKq3fUQdkDjLml+ra+A52pF7lMif6b9ml+p1jnR8u0zgx+jMI3iwLn717+XejDt4bq/DoqS4+9FrV8CdSspUAPQChTLUCcPLhdkA7BxwtLkKdylnL7neTruMuldSRV8AY4lyI7wX6doRUiqMoucJkwDgMYF/0U0Le6vaLTu0pS0ctHXWF/NUUWicc/Xa9u8v1i7AWytrXc+2hDgdDxYK4t/fPhHVs0+2ODD96Lobeuhraq+bbFyDooqhWt9Pln/RM7TzjrN1s4HkumXdli+W7Wa22CLGcRBBgXSIPFM0lntV9agS/wIRe/ZOpMHAaa2U9vJsB7vaeLhFv9uH97sTtbuCVAvrGi6VjSllcfCjusjAleFl0KxppPLderXNFJ6VvSgIXAONAJL/WnHBveldcet7W1pm+Pc5qsXW1I8Y/18Yu/qWVVANR/ZeDSzejQzg3ocQa+anAft0jsR1+mg3nIWXtxLaLlo4WjIxSTf6a/XZ1hrRl9eU6CfTSdTsRySto9Ggv0izGf6ZAYO+nIuTXcyCmp1ps9O/cLISS6C6rU6a0NNWfYUJtXuoqGGFFTnCmMiTIcaf088b5QZRclzT2HHnqEyUBbsnpnlNE2nHsV+JTOW0D9Gk8adXH3deealx2HI3hkX1Ygv8Xw095qk+KfgHJC3KcDjZlmd9miD5pMDJ7S3XKdoKJ/QY9MM51zApbYkJcrZHzIBo/nFGXFubD//bKfFi20//WiHz3+03mpu01NjQ/aWprEdYvpzad27Jxv84jfW//7Xdpw92ZYpUwU4A5w0Mk6SOzLPOYBpszZbLaydv1qLzk8h9ycr+wPr3z1Z7+GDFdNHO9YT5TGRo8XUiGeJ5l+yM8REyXNSqDvOYBraLTRbWEnU0pjWoHfKXKHQ3lLHyn6+lUGWdlyNLq97rDdjnE0lZpYjk2jm+H4vMCWjhaumNl1LBZz4DOkSGeAn2raxl/tZmTQ51+zF64X+/RIDFPX5ZZIkl9qgw9+cF1mXq3l4GZF5LZ+xPFKEafsOVpgGENfpvoMvN+fI/UY7bQAnNZ+zPtO9cIq+mw05JTMnYWpUoI+OqZpqRK4N2v+u5yDynM7nc9tsN5o+YmylHDS5UbJXRPTRxWXQ37noj5EVpUm2JngOmjwexkEcEy6AE456Z4JyA0TBwDnuPYZBjVPqH5gTVSFbfTV4ISW6wYJ1/vO/+a36d+ruhKFCdkMzIyS7RBmGeM0focgP20WNKJlcBAc+Ro9+0H1r6/hth9gPDP9fPkpSejjYCp6jOgbqPrlphUaXsvKmI4P9qv+7ry1eM7hljO4pALcb2yzn0jZhDIF+Z7MkQI0pEsU3AtquHXYI1Fure7Xd3d/baDTS+8fUAUcnplM053HtePv6VdxhNlqCCuEx0yHFelsfpuzYtnjzNShLUGxsoU04aJJ9KFlZdLN4xEQb4XPQPWxss97bYsPECeGuB9PKip1oiaqyCYYQg4EXX9g9tq0tmYoxBRpiB4sJQmm9ycTaGu59a8PZxP7if/9f7f7Dg+0pwgsvsBDRccDA8xdQCIt1NhS3tWUSttPP2u8bWy2W9v72plC1ftW3yWSiX/PgiWHOxf2LzV7FKNMZAFDVlfYKOgagiWBBNi0cAesRVDbXPPA8eYGOO553xLgWWrgtIuCDrFABTvutp9lvRE3A3jSB0/gCnHDpceDkgZHK45Kg08N+pUe4FJteNEsor2BdQJMvfIUJBnBKnZ76v+JQ+ERD9K44jH1/CYFw0KIU8FhVHgIqU4iQR6fYXxQz1+7JIovOJIUoDnqrhYDTevVuu8PcmuNe12Y8vrMp4YaTO+sPfMKWehJ1g2ONyUEutD/azC5TBu/osrH6xuzdJy8IvACg4KXo4hmnccKvTKGYmHrRcAUWF3pXFAX5fNxOitJAgb+1P7a2I1+JDrIsS+kkXTvVCVQcYIQmSWech2J68jzZI/kefE/J7p+avqJrOHDiMEIHwH29THoAaeG6p0mUsungOnthdaFEXLqKfs8vHTpNGek6+gTbGQppK+4ANDWj/vuoJUNf57Q6irWrJXoezMkm9ffgDqZXPZJTE+KTX6Y0/ixe3/ft++d1U3QvKmpwyFU/hM6V96jCCzAS4b86xNBToFVUiK8flJfDPJoDotHpoPZD0mmZOcXrqTmXZ8bFHEIZP2FCEUZCDuzdQMcbcg4q1eSJ66vPoolgrGPpWyNQVACOPwd4epMuVREygWAytd9LcwGwIeDzhDX4ubUh+iQmsfutTzAHYysmFHfPVk4ebA9FD8vxkhwff6ag5w3Ks6ZNaETIFDptV54FtVlZf7uy4XZjnf3OaWa4gmGj3KvsNBlbS2bQd9/ZWYYTE4Gmc1uJgtfl6+R6EWi98u7ZEWVxstP2bOeN2Xl9MtuerTx0rGw6dm5o9u1szdlnZ2X94TLVqU5WsiUOz1ZPC6vvO9Z/MCvGB9sXc9ucFrbYvdlqt1Jgu1llvWps/XJsve7Y+j2aXAOPtRAA9sw2F+l7/onWqtgkMZ1UIUfuCkGdPtnlHNhB+5GOJ7rdunWcTe6Qi06OyQmTL4wpcDpEQ8dPInttiP151xs6JXoJUdoBPIjze2pQShaL8YCcgY+2a2iAuUsoZyXrRPbs2iegB1a6TuhxKxld+FRUGq2YatMw82Z8Gj64U6RPmIOeqjgVX4NymYyYB84b74YnwPLGhLRNMFX4NQrHC+1IU27fc1JSwefHWc9ZPFzDo82ad61bWCrepHTXORiGh3CcRU8krkROrYO5QvC7QqNXX+zw8kcFSh9fvthgt7EJ2jbMr5qTbXat7Ts9qx6+s8mv/4XV3//KdqOprcpK9L0OGWTtytpmrWlYl7W2WQkskV12fHuxzoYcKNa0abpUTh+s/vBL6z1+b6cxNumF9SZ1UDdpXJHVybPFfYq9IvMmFY/iRmDFsbFBt7SaZkSYHF1ootJKd9WshXHDZLEpOnZgIq1mbcpPUicfweMAgz/Z96M5dgFOmRuYvIDU4CWVLkGXfCud9hb7albATrlrxZ7gvgIGMC0QVVhTU6/R4uAOvc+1yZba2kszMKZyLsnJSZhP6H2iRqPbWVvaaYPx4s1GB3WsZbUeo2GTNbm08WJj+LQpGx2a1gVwSg28Z35GijnPIFRmspb6tZ5zgA6SA3ECghoo5oJcCr1WzfefdD2+jzWezVrPrWOw6a8lHW8MWkThAzDtGzthrkZ4NFRCHpuGz+5NFoxypLsUlmBvcI0iQ50Our+//ze/PcvIU2g6DqMbR72kf2TX0zuRflgnqrsVNuvAu3mwnKLiNKgsLvJwFTBKDnOGL+q7HCH6f/cuzc+Bk2g9pFiLpkY2BvQt79S4CS9uHx72J7EtpgFMInAM27nZwWaxsv1mb6fDybqdSiN47JD3W/zeHe3i9sbPqjng25MOn4Luw7G15XwudyHObmgBVZ80dH46F9wFhuviJTqxMsYUb5nNEAA1qHDCiffOQwvvErtdOlXqEB5ssW7sbXWQ5SwHhYwa6KSUpbKlRnXtHWACHZvWFsuVKFvDcDnbMKGi61P37dwrHDj9y//Fvv/19zKR4L2ulgvbrFey3B7Vw7A1Z+KDUyAdOX8uPPuGjt9RGiJAE85+Sb3JsbZzXYN3rM5z5rK4hb065YSe0i2F0kbg7bCWnz9/zkHlseneSejXfYEm72rzKx1XFjoOkD5tOrVY5C5svZ7LTpIFKEpal7BcB071cKquYafk9WqnAca0yScZ/jnd+tu3iwzeVRdUWiA/dLEddzMVp5c4hzdez1e9nkufVLgmUEWnnG58PagBoM66P+2axanz7IAOV0d1T2S9C2huLiL17XIhSiJAcdcsrUHTgVYM4HQHcKi6R0wAACAASURBVJrpc3cr7Fw9N+fWgIXDXhTE6ABjwe/i/+wW5fpLGpxPgFSsRiEuPSK6KjYudGNqP+VX1O8/+yXByTfAKTpE/ETSuWWpLot6737eUiq8sJdX0iWgmDWlffHM4QvlCb6y7wT5+XKi7vS+7PpiEEF0gTsHJijIw8s36Wvu0lXndM0zut3L9Oyky48EsBT6vnfxfbeFj3eh8z0mBS4vlne9COC7/Sdznpx+GJTVywTo1kTi+rdy6pTXPQ/SBFve4fR7nCwBB3NXk4x87w6cHaw62A1b64pGllMdr9fDQZ125Mvef/MeRdfz3A9l9Uhc6k0xWYVnCGWyFXQjHThlRoqmw3mIx3Pr2tmL35EYCLqPNAIk9vaUeTkxKfeP6rxRoYV5hCZL26U1y3c7rhZWYShAo4tmGAG7ALP+yAwr57tnK8d3duwNbUf+TVHaQc6PB+sVBJcerIOj2Xoh0HQmX21PCOvOetu11futijuBZIrMurbTcGh2f2fnh3s7P6BrGltTDaw9V2ZN17rHrvXbynpn7HcpSs92PJxtvz7afnm0w6K186Zj5a60qikFnjp48XCmHLHrdjE3e24Hf2YYEePWhvddmzzW1r/rWGfc2Gmws0O1sr2tbXNc2UYaVQqQvgBTtzOysjOwLi5+TE5pVIZgIgGTwEiYIdD4+gY4BaB24NTqHHC9hGsBvdkKowXtKucMrqVuhc6fiUXCZ6FAxsSgdur6CFDLvoH1ME1AQFMCJ1gb0ID3RDmg1d3bFsofFJ7onLMH4DJI8URzaDhCH+sGO6LephWzWEYu5BfIUn/kRocS9DDpimKSLQvm6P6no17WVXr+L00738/Q6+n8iVor94/USyYgpVOPfIL1xD/pjjbZv0c2F/WQu8tx5gGcqBFE9wttdhx3l70d4NQ97+y0/GTN60+2+fSjtV8/W71D39Ran7/bmO0as30HU4gPNv7ln1v93a/sMJrauqis4cyG7mS47y3N0FntN6Lmte9fzRZvZqu5Vc3BqmBbHDqVtfXEysfvrE9o7uNHO49GdgKAqYmiWZw7H6vIjSZ6NvuU37O3lnWHtT95UkgRmChFQS6qGM0TGnM0D/o96b1h5WByAVHdaYG8PpMMHS4+HbkxB8pG2aVhdNEWXffObFJpn8rsPe/0uHOmhhUQNpxRk+YKqsXDa4BpDIwT6t0ETtS63/wTz5VPZnhtn9rmPi5wlrrdoFeLYh0urvxek5nQGwlQSVMek7AIthBoTH4Hz37UND5N9ZotmQi3lBNN92WW4+wtp+legZOH5qYZhWvYstkupommrFeHWrdLuF6DS6BuvA/e44FGS0ykte7ESmvFMDjvaUB71hN1t7LDCHAL0yE1PfjsAk44InvuqFosTJz+/m9+e5aFNJdDbeekY6RI+Tb00A9HodELzenaZfRwN3eSygPUqUa3tuVhNRhvLMV0F8rJZZR/tU8UtzluSNpS8x4O8ml3EAEyd7pfdLJarJk9GJUNd7cms8ltyDE4gB5x2Oy0iZ4aencAp9J2O8bKjSgkgCbXZLD4euoMMmkCOHGhCcqieOWzMnGqh4SwwRv30SbF+7zz5mNOaXpOchLr97oarYOyNaXhemraBPL1g51DDlvy+Xxjn1/ebb3cKN8Jb3qElZQkmlaFMQOFK1SpJdTDw1FUKm48/94AROF6D3o2nI7sf/qLP7df/8+/trv7mTa2r18+2/ztRaLZ0WBoQzIYIpcH0MQDqLqGDmdkGySQdd2JTxQ1eQFUq2MXz0gYOvhmDkHAc8AASXR7ZELLVKcOn/1+WKTrEIYf3dfhRUfDaygOkp67KAZwshOGBrg9AQAx+nA+N51lkusBEND0HEhwT/lZdbjExehXwnXfJvwA9I3LYxLcvtOBlGdvLVdw/vPnQNWEepZW3L6gAUkK5pNQ2jUtHIS+b+FcyWcKsBUTVbjc2uSC1qHVx18I4ETBQA4ZVNP1YiHHq8NxLW0S+iksgacz1zdVfaZNdEmZ3BBOiwbBaY6uB4luMI5Q6CACGfnG54W9r0t/vzkZ8omIh9amKYOsc5WLdXV3ux4sVxB2W8Bn0ZsbLXvFnmBhRJz0ttNoItwJAUx0kaTVCEcggokzCyrplmUHx8CbAjqCB0VPCH2T77luuZ9OcH7IhbA1wEHan14miGHCkgXPz5tAl4mURMd5r/0w4bWky5CeKV1Do8MsqoWgVxT+/3/AycFT0qoT+CQQ8sfGwVAWWPnebidrtzTCFDTnn10O3RsKXzYBabjwfYBQnyY4PU9trxs3RZ/uxKEaImw5N2nS5Tb/mvpGaLhPaV3/593LC2H7qnFJR7X/AXDSoF/AOECcmBTRYfWTMHKgAjix5jWycfOggmKcvKLVwprFu3X2G7e0Zu/CdAAw2B+bje5kudwdz6ztDexAJpSKUtcGVrSFDmsZU/CFFTbUJih8CPerZi9xPXs5+wCFeUmzazK2zsODne/vrRmPbc9rFz1r2q5ZU2raVJ8q67Vdg8kpfdP6aJv5wbbzxg7zk3W2XauavtWnvp13Z2t3jFkc1GNfICPjqrCiD+LYWzVrbPJc2+xpYt1JYU2109ex2tuxbDxCguk6GsZO36piaIUNZIDQAcAVZAS5Db2GrLKBpgkU1LQADrlmko0gRz0VRJ57eCAcPShQmkwqD5BzDzr9RuYUmjzJcIR9gF89RBzK+mQ81RdTIhXEFKLhDMz5SE4LRhqelbi19Xpjmx2fDeB2jmKZ6bLbR8PamE4JLZ8qzoHOuj+3UWeEfsUpVQ6cbuseb8KF02dOqmM/vzyT0VVIJoP/Hc+sFMUwgFNOgy+uYvHs814SON1OpljLo/3SzQDC4hvtrDKkpcP2oPVLYawtP8wNRG3sWHXa2Xn1ydr5J1mRH79+tt5mYcP2aH1AhDT2pR0KLMifbPD9b2zw8Vd2HN3Zrtu3gyjurRz42vXcjhi1kAf1/tXaBZOmhZX7jVVo/NQ4xA6ntF01sPPdsw2++6WNvv+lde8fbIeRkfteX0wGqJtEaFMhvJfFfEtOJ5ounAT3W+tVhQ0GnIG4CztjSY04ZYRRg/StHAyU1XXu963BKQ62o+6BN+7EHlDGJ5R2r2dTr3rpJvpxosZd7oXJzBIVWeeKT618b4oIjsgkUo4RQE77nk/VOaepa5mU8qcAJ553cbNEh8sW3xVC3QJxZ/yHyUSwd/L5zLPZ25zX+Jk0apAOMPR+PoiIgYT2af/8rPHcv7WmQ4d4af/FFJDroSDecDGWLwGvJyfsaEwGQ0fMjrLUJJpcStGDs7kb0hF+LmtRzoQaqmCAGeG71J6hLaZJRL3APwA3TXUBhzBsGp88EZgrHT8sry2O0dCAfeKlGJehN0z4edTuMjQDkP7dX//2zCLxLl1kLalT5B3DnGZciybvrHvXM6gkEbAF75aOjPQ9/x9f2RG53LibjKhbLmSK4HRbY+KkaQULWg5MNAAPSo4Wp5kLLwc0v0C4yBDWhz5Dmy5f67U0SscteUSRmqwYIE9/x1XDxel+mPEwH6BaSKznkyEQa4qK97u9HPlwNiJhmIlTt1/qV7Qr0L/eioUKO3f3Kmw4rG04HIgCCEjhs6i44KrCH6fYxxL0gGvaWlqizz99tpcvX+zl81d13xTax0HIg4CouODggDZR2wbHOzRbdG3N9O8atnbN+qNaXOHvfvGd/erPf2Xf/fDR6rqyly+8/icVEP1uVzRA3EyY9rBIEO5yIjKV08kY9AFRbNBdiSfuuQJKs+aAiXpfphPSX+PY5sAJnj2H2mA8sjMZUmqvlaKqdGvCe/sK5cUhDoHgYIg1OWGA/ryV0oIx8sXFj+4j1I2Nbbdum+vWq+yNgIVa9rKApl6frCEE6XR4q4v2JPObLlQLaT+gVPH6ZDKQb+Z2rozNAVGLxcKWq6Xza7GD5X0SBksBpOmYT44AKxI3cl8vhgBeWGgyR7c2QKeKrqTrRQ0tupQ6XnTMCfpt7KgASvLIVrbfr61pKSj2oi4MRxMbi6YHN9h1BwBNF+B7J1UbIZSJ4N6LmhnUtutkOUNa3fRFdJp05QoqY07rfBJBt4wDIvaMKNxv9wFNUcKC++cTpyz0sXjnWnO4eE6Tu3KJgRE5Tp6F5CCI7yFzgQIj7VRlxpHdvTSrUQZWuAhlIKV+aBTVARQdbECr9YlxAicBOVmoO/i8Xqcbeto303N3yUx68+3EyWlvoY1Upy31RH7kJGBh4nQ7UfFO/PV7HDg5re8WyN3+nVvgdDttSpBze39+DpzyveS9SaG7AGdcN4+ocFOfpHYDcNMEIp/5fK+ZAejAMUMgr80D/kwBuXlo6xzxQ1uvocmdJ9DrPLgQvGmk5CTyWx1W0vqcDu7mDcpZu2QbBXBiegFVZLVQkcfUCYMIgnMBO2ildEaR5zO+U+BtNRzbuVfbkXUc9Bq0l+fD2k7bpbXLuZ23GysJ3lWx6U0QlJroXAEPOpTroVWY4sxmZrOZHSdj2/T6dgA4dXrW4pJ3LK1quwJNvWPHysPZTuu9bd+3tn7b22FxstOmsPJQWe9YWw86MhQ9zjtMA6rCTl3ycVoreqUVA58uVbOjjZ9qGz9McC2yfedgh6KxtjraqXuyU4kjGfutuAVWWm2dEwwMn3phLNMpMd7wYEp1vFUhXptnl273TWC6T/G9+YLjGV/ZwOUeQ8mDDQGzY7tda9rE/icTojAbEc1nUCswfTqZ2phryIRf54fTBnlu2Gs5tymYDpu9rZcrWy5XhiYYQyWCf5kWKhephIqM8c3YJrOZQn2HsE/I7goGRRZzSW3y8i39g7N54NPZS7MoTWwu+oyrgF+UqOios94A/wmcvEnlTaM0zWEdsJ/LFEo0Ys+0u7wGTdDj9gKclB1N3InOGp9AOUXc6Q66FxFNIHo6Z/wJLdJnOy+/2O7rT3b4+pOVyzerj4B+nPGo9So7oL0b3lv/6RdWf/iVdSZok4bKhaJRMCL76+2rbdEybRZ2XL2ZbeZWHjbWjWaFwkvLUlb7+z5T12erP/5gw+9/ZdXdox3ONFldHyt2bmgYRfHbbKwRtRZgtrYjwGm7sUOzkxvaaDyysq6sQzM52BcyMOGs4nwmT3I4snNNk6IUcFKlQoMVwxPogIrIoFh0o5trwyxq4Jh+CDjpPAzQG4021dPR6MrGKVMlmTCEyRH309eJrwsZhMg8jGbPSVr21GG7mZj/rIvmKDVAYUSkc+QSKwRY9HPcz/LrYMJrfBg8YY0fFFBn0VwnTnrCAziJHSNWSL7nwA7RWUuDCDEEaG7EcCMkQjq3RJujVsdBlEYFdFM07MHmen9Hu330WrTbVXSKmvhcL1FxHchQFyrk9sZZWprJpOkFNuC1NFHTYjjZGctyGplkWTJ53mxt+b6Q6RlrAqkOXzRfxHJRhI7bpXf+01//q7NTdjIE0is25zjmAXTlTmaXM0GT002ysMIuO2/mtaD4OYjybJDrjfsT+s7NBnLlObqO4UITYtGG3kfvQPbkrsXhz5ky7bWAtqJVYaEKpxGDB9zxoNwpNfnslq3dDtbeLujEEpzPBGhY4cik6YVnRjHlkZUziwt78ugey5JUHTd8+gsrAE6no62GB934FEArTJcNfjK24ZDOnd94jV4BJ6QqQyk4ntRtW8/n9vbpk/34u9/ZH3/8vUwpeuEGBT8TrRZ/F3533SehHS0RD6I7GhGiK3pNebYqBJbju4l9+OHZvv/Fd3Z/N7b1cmHvL190fZRfooBIBxcuvPSxOLHg8utn9M11DlKl+LQsJOVVRAc5xt1OufPsACzfAYRQJKBQTO4pPIZ26np2Q4sIfziw3nik5HG+B7pFRQChwAjXh6RG1/poEzs31jZbO8DB361ke65pUeQ9QVWr+lAtRpo+AaakWam86+PUdA6wMLAgYE1c+q0ObswR+D2/UrUqyA4t2Wplq9XKaWrYwY5GNp3NbApFDqML6f3CvU48cooIDjm0QX6YJzCglnIXRtaP26I65dN1SNIiiRd8pezx7B0U8La19oRNMpS5QuYQ9XAiwIhluLKV5HTnICSnA3KNkxuc8+Sd63ylbOXE6XYKEwzEmET5RCfpXa6RcurEz0HR7QTjwvO/sXi9HkKuNcN10dc5h5YbLDiguQIZ0X9hGqFjUP5D6bbG7AkAp5zcaLNPQWnar7p2wP9xoa/vZ9d8ptQg5Ofjv2dnV4VM0B34cx1EQWfNzycwTKM/rO39MYtcoouLn2/4DlDivYS2iNehGZPv0fndMbmXCcd1quJA7luNVf48gYsAdLd79i1wuv0M+TNuJ2kJnPy9+OTRNU2e95GFXT7PFA86aELb4i5+13Mir5fTO66uiOy617MgDuRwgdJqiGeG9ekd2aTq3VCkZH17Nbu4ZTvkmQbVR42qnBLIpMBjBTroYddOqztiYb7fOk0vAlO1V9cj6+BYORxbxSQCK/5oSMiYovUOewtFb7204rB31zw+YDg7UQCWPbfYFbthNLZ6dmflZGbteGi7ft9WaG5xUy36dj5X1j1V1m1Lq46FdXdnK9aNHd83tvm6tO37wc7bwvqn2qpjZWVL0C68/b0djpgFnaw7Ylpm1lYnaU/wmbBha8X0bP1pX8ZBNLIatIv0HgBayqHgeY9cG4DSCavzyoqTO+4CnIoSarzTjmSTIG2EazdUMwSg0nN1y0hJ8MRerhwn11cqQH21tPn8zeZQktfLmDT5lEpBxHKX7cuY6OH+3ibTmfZhRVjoTImpo+++HuyOkcZmJ40uBRJdbeyHd8eDbLXdYZz9nHDvO30RWA5wGnC/MS26RC343qHn8CIt8PopLZh5FnPy4I1zf1Z99wmw5eOImwm+N62YpqepRO5DCZxyP8rC1euwK02KPx8TYSHa1lmNTfK+AE/SO4mil9rKq65V9HimXAJOeyv2TIZerXn9ZIfXn+y8+Gpd3CZpJEgn1bXGajv2Jta9/976j7+w7uzZOsOZnYhLaY7Wf3+z7ec/2Ortq512TF9XVuzXVh53WivUMNrj+31rsSIfz6zz8MG65EE9fbBiCDNmIk0f9PUOo1ZMocQV3Frz/m7N64u183c7YerC5AnKLZryYd9G91MrR7XW7ZmmjMxnoMlD12PiNBJwOvVrO3RK21ID6rym4QgjCNMwglWpjzDIct2M64u8kXxtVsU1zQYYk5Gg4YlxgjGHaperHIVN1Gvwq8FP7k0CGlo87iSp4j+a5RfAG0A899WLPEYUepcKyLxMuvWw8uc9ZKP71io87NPVZIvMVTG+8iRKjVdMnfK5y0PswiIJZ71b4JQTJ81n0gOBTDZo8gpxxoG6FKvq/YV81TftFUyTodu68+FR67pMhhLgKamwEV3EWelurDFtioYx4EgB6gAnzmV+NphgiyPzQQOVzXKlpgq3dkY9N53p3AGzqBGESQReCn/31//q7B/eJ04XxyZtiH8KnLzr74v0SuXIzBM6U1fglAduotw8jFM3cHuoX2lBvolIw3JjJ5w3hAJJRVLQNfImeFAOHbyTCkqmSwcF9u00bWJxYqxAQrA401ysw1GLAmpPrxoIeBSdygj49ClKI263CnHSwNE9kZ/ExiwNIo55cSh0oLTtPRSV61hhRXy006NrdFw92tH4ny4WRTbcaTr12VGn4KD4xOyCX6GEHQA1n/5ov/vH/2Y//tPvFD7Yp0ANxM7sHeog3TQ6/oc93Tg0V0NRYRh59qqu9eCzF2fbEb5YVzaeje35w6N9fL5XaOt+vbIT3HE4wuqs0mH3RGfPTeraYXMM22CSvd0fny4rKn3ZRQZPnN+7g49rehipcq8J992sdgJzUOUmD/fWn4yt6PfsxCQHkDAcKGOqJoG+9gBchfO6uMJBBKPV2MDYxJg2CTTtXHfkRRbTntqq3tBBU2+gTRIgoclHibFIJFqzKUVmFTQ/QAiaL7JLHJxABXQdDLeRxczUjM8hzS2hxMOh3d8/2P3jU3Q9e0FbxErTBbiIczV9ioKRQ5hLpkmtprXhJJXPfeoDdOJGSKKCPskq8U30dNzb6eRBvDxLWI4LNMXBkMDJhZtpWe1TFRWfHZ9YXvQ9l0nxtbFxO11RwZfWpwGcnH7WWq9yWmJOlRzsRBp6bLzarOOQyIP+UqxrksH3UxRlXpwHQ3uORRzwQQlWN5dOUy90MsqD8c6QUyJCYBrFiqiXF41T+AiF3sxdbdGMxIQR45SbAykLFderOVjK/S9peHyeSweOzbu5Dbb1gsqnYi6Iz/eX9EDfgz24W/EMle+zt/uovye1ti4H7VVbFAYkPyuirvu0v9bP9/X8PLlP58/7+bTwW+CUdrV+pPK9CuzE5j/oKnqXkXGXlJbLzwrQk9TOaHxrr7jQHUMXoPehNe3d2DSHyPMjAa+eU6hvEbSsK54nfpxXopOKUupAWWcGDQkV40RG0IwilBPx8EYUIETtHcBuaCTOWPxzVrDWiOaQtoQJIzluewng29WrAngxgijoqHLuUnwpHP1kZ6aJBJRDt8ZJbDyxwezeOuOxNX2szQtbod6EllzQBOtZdaqsaksr0CxtjnZ+31nzZWG7F6Zj2J5XNuzUVilZAP3v3g7N0qzaW39aWP+uss6wY6fe2ZBMMTA6ci4MelYwTcHkoSAUvW8GQGAqL46/T18lymZ9HQvrnPCBdbaEnmOKWSZoCZwAR6FDkFtgaNVuJ6PX55qmEY0fwLhTcbHQXi7n9v72YnMK7whxdSMk16LKIGk8sYeHB3t4fLTxBNdUXEQ7et9yxfOb7DEleu8nGTzRkFzO0cRierGTURJTJ2TGrZEreG+Pj082u7tTTAaRC9I69UCbV8BxmVhHIyfdbV0z6plyuR9e9CsKgs4i2fcR/lFkR1BrqXESOKngDZfijC24BU5qxN2CsiiYx2QVMqkKijN1jVwqw5HPg2FZAkmZRBfshkhy9DsfrDourDwsrF2+WPP+yU7vn802CznjuUtlZUcCgauxlZMP1rv7zrqTZysBO91advzllz/Y+o//bJu3L5rEFseN8ps6Da8RIITm3nhm5d2D2d2T2cOzde4f7DgcW1sMbNh7MCNUGnBtOMvuZF5BTtvh9asdvnyxlngYNOdQ6tAH97tWTUc2uJ+ajQbW0LSEmoduSblc1BZ9KzBQArD1+raHLniG1ke9AcWeUGyoeqwpTMSYOPF1tcpPJowYb/ILiIyl0AJRAyV4gfoHUI/yyM+QZG7JQ8wlA9LDCZBHYzcs+HNqQoNdJr4BYG5razEHJA0JjXjq3+LcklYOABIGKHo+w3I9dUnJGpeuK7VEsY5z6uQT/6sPweWsCgCfUydRF6nd0u02Il8SVGkqzDPHeqHBdiQWYiM2F2ARlg9nAnTeE48srCZYJug0aS4GyEvwKWZKaKJU64V2jFwn6atormmjOsskghpP7noYXfH3xGhxjbXOswx7L7u6d5o4/d3f/PYsx6JLjoB/fO8kfesgdTm0b3QM33A8w4mND8j33h74WUDdFiP5PXmwZ0Hl2whTGOdNZtfbLwIuI10P4mvoEroHvHIh2CD2Tp/bvM+t2WylZ4LaROHLaE4PJm2lIynjTj/giykP3fp+fyCrSwowgBNJ6k6RwUDCUbEuetBEtMkwLixNoAn3ISZNTJxY4sUT9L3Ku+VQ4YZDm90/2vT+Xhu93JQIe4TWw9mD4FFcV5xjWmvXK5t/+r39+I//j/3+d/8sRFzIhp2NzadgTh3EUOJsOwBhA++bzYHX6dpsMlLw36HZ22q3tLLflR3teDK0p8c7WaQXyn9oBZ7UWZGlsNtcKkOp6NphC70I55PW1hqFN3rg0SEhxtWmrFvnHTcfWbv1NveaSdhquRHNFE5/PR5ZwXSGidygtjPdA/RVs6kNZ3fWG41lVc7kyaPunUJwarYCDFBiyBzChnwLcNpvw+CE4rOyioJkMBZw6vaGAk7iNhOASTet44cw0yQO5u2GsFengwCg5M4Hd1oHNQWbU+Vk4c2IXflmPm1gGjG7u7fH52d1KZR1hIWtqHsUP103adDEyYEllCTlHIQuULoA2djn+D+L3HjeImFeflXRqWUTl0pX9wsQ0XdrcDVVWMMcEG5UwP24nRCktkdU17DhvQa83q5fL/b5nMm5zzwmp5A08cy5S5pPHkK3cpPBkxvwtTvn3dec1riE7arLEQiJ7q03dl3Aqn1D18hBuY/rXWNHD9SbP/5ZVSBf3N58GiEL87jW3qSJgD5iIOT0BRB0KmPuYXyeNDNIQJgARE0B9qKg82kCAy2mcQcgXxKZcxQuWuFa6AYLSX12sKd7EYXT5TAS+MvJSjStNI27mnro8t247CUgvQWq/j1pLHEN+b1tbt12Pv/0NRzcysHwMsnzDrkfNFis+3tNdkIcBRejn3z9qx7umsPFBXBr3Wsu1WX6FfozrcMonvO65ntx4r8bnGTX9Po9fq55Dzd6/gGc5FiqM4TAWrSmvhdiGqG2hxoW7rBIBhzUPECPU6TcAQuNFMVg1aINeRNost3GSsImj6TV07V2++tjv7IOk3XMB8YTq0dTaZzO9dD2Vc92ZdfWGP6wloNGXp0BToUV+5N11kc7vWzs8NPc2vkWO0obll0bcN1OUNTfrbWFnXtLq8aNDR4Lq+4KO9UnawFOvcJa9vQzE/9H63Sn1ukM7QTtqiQawgPIz6WiV+N+c37SMYQqDqUc+2sl6Lp3dj7jNzoIrdXQC+Z9z2ftuiacdt3RfsxesteECddQgNP726uoep4H5p16njcYGw/3j/b09CxKDbETNNpUG6WfN89SBiQDfKHkrNe2fPeO9nK5sP1+qzNbk7JOqUyjesDEiSnWnY2nM02dBuQA9gcXUbo+W0yKfPqahjuYIV2ze35O1ePz0wB0EOkaRDXQLhNzj2tgkp41661xSzYMbs1qck9VZzy0J8NBHTRw3xsJ7E2q7C1Vy4N1ATAe7uoxrs+grgAAIABJREFUGrD7yRfbWK/dWLFH8/dFeqfT+l3W+hhYWQdwPbATwGn0ZNWYadO9Fb2JnTuVdfdba//432z30+9sv3q1ot0qmBoA5YHUqpKs6I+s//DB+h9+0LSpnT1YM0TjR11R2aScWdHCciE7cauMu36nsS5yjNcXO3z+YsfXV7QJnueFrmk0sHI2sep+YudBrXDqM+eyDB+oAwBGlRlgmMluF9oh0KjUc5CBvdovWtYVDnAU1TjqhumZblDYl1+cJNNsLWh71C0ywnGtc0Zt6CyONeMmDe4iKWfYsKSnztOENpxEqV9F43NOrNcLeUgIC8T5EpuunhExMq4ZhAJW0vS5VuibiWjEPYSAKsy8buaj0YT8uUHJbYPcwbmfe3p/oX/VBCtqV/0+XgswJCoj1a/qWlxAj7bHIRpAw3CIJi+AiWY+JmzU1+xN4fQnbBCmWrc1xW2tkdcS8OT5r8QKwE7ba+rUwRsgTgev69BggRMcSFGzrddbz2L7u7/512cctnwxBoJUvI7TKC7uGpfuq/M3r2/I6wv9e7jOKLAwL9rPLnR2an9+UF8O8xCrJR/UJ6GZqYNw00Va8J1x2mFCIlGjXDpOtltv7O3lxZYvr3bc7KQDArVC0WMcx5ChL9EfUyNoea1tN3tZ5PYHI22Qcl7DIanZ24JgtiwQyBmQcYNnybjmAR0OZgNdda2g9hGUhTuc1tPdWdbbIFWmNFU9sIfnD3b//GyT6b1nCdHVkAiRaYinlzOFYuKEw9P29Yv98Xf/XXQ9+N58DlpjdbeyYW8gO3PeF12RzRJe+Np1Wp2uOnLfPT9br+wICCw2S+sNcBvyjtbD3cT6OAlhM63dGzod15QNPaSjbKRydnHaFJ8FW1u6FvC+B2N34tOCEWf9JBE8X24Z59QdgNN2gwU6i7lnHe4jB/2gtgqKBROmQW2D2cxGd/c2nM6sxuZ8NPRJl4penFgAN4Bh7huUtbVtEZ1S6IR9NNoidAP9wdR6A7fMRQgq8EK++2GhoEwK3s2G7ubC1ljVA5w4QIIuQhENPZCDjt/LClf0TNc2YfXK5+T5hyry+PRk0+md534ADgdMu/qQcgWa+FLQLZsE10EGEVeOORvB7aRVHfhLY8O53QLtMe52J0CnYyp/g9Dnsz/X8PUd9Ppm7VldGRqbaemRXySKRgSvBvDIjc0P7WuOkxfJXtwDpBxseOaXwFt0iNRFvdlEsxi+3cxSV5MHAEBcTouRVeGCW//Muk4BVJXncXHy4XqmrrJ1m3L2sgRON9qCS0h3NIqScpFBsaKU8hyFY9y1yHfaA4cM38Nzk1PyBE7ZBRYdMp53B05X17zc1H3/8+uar6NJSwTJOlC7uuo5WLtmh1zAQGiest3l0xrfn28L1FtKxe10P+mDt9OmnwNbfnZShtQA1VTQwVMCKy/iaNTw/HlHXlOYCBlVD0zU1WQxeMGR7yubaDps+S+3OrTbs4SJU2ZzXKZWDpR9IhwBq2G+cRE56zWiyPE+aXTb/T74JAMKMBpWDnCmQ4iGCbfueEBu0K5OuI2GS5nOLc5PmjgYQBzW1qOxs0THsbQOVD9cmwI4KdyZoHPcWmEd0EC7u7cuVKFuZU3Zs323Z4cuYboddb6xHDfqhlNxA5waO71u7PBpacUaKmBro/Js/Q5ucy+2P36ytnyxwcPBeg+NVfcnO41aO3QbO2Fzj8tqMbLj8dnO9mdWFE92BjidBtae2CeJsvA990RjpvBQSOk71MBxijtMBPZzIh68KXUtiNzoIe2Mw70x9gSXQCU91vWbhAzzKw0wTH7e319FIYeut9usv7Hshrozmfh++/z8wabTeyNqojl1JBfAJU9OZWidKK4oOOkWYxS1XNri9cXeXr4q03F/2KrhotxH9ucSpoPnNo1GUzXEpnePNp7eedj3jRW01wa+DjAO8K436z/az/HM+HOSAa10s72Z6HrK68RJrmlFobpC2uj8bzFxSrYOf56ALAtffuK1wVVafzi4rsXIF3O6c7ANopEmwKZ4DW/+qGHKWgU42cHqzsHKBkv9V2sWn6VRwkCFzrxCjquhnbtjq0ZP1h08WKc3tXPJc1RYsZnb/p/+3o6v/2ztdmEVTpPNVvdBlHt+CpOkemKj735lg+9+I+C0H01t169toyZUaeNTbR1s5DGaOG+t7DQ2qjo2oHG4eLfdT59t9/XFTtu9W3gjg5hOrbybWDEbW9vvWSMdIkYLVEuux4Wux2TpxH+DoYMVNfcvs6KgRfOsn31PIIvzdPKzUHtfaHq0b/noVXVwmmdp34vAXvZHt+sPrBWaOLcX92ZOWnVr2sTL8QKRuySQGecfWj13dfRG9eU8CJOp3E+98X01eruszwQcNOiQRIQzc050MysvMdk36zoYE4BvxZoEOEt31AROl+HJz4GTah/PWpSOGL1amJx12RfkMH2UWQM1MGsXB2cMxHpDJBzOTtqfyd46iurH1dM6YF3FeZHvXfcKbwLMi4KmB+9AwInzfre3FiwB6GYqfe54TALND6rFphXDqCGGh+/BgOI//TU5TjrinKcbN8wdwG6SvmN6QNcibY11iEYXVEURtpnk/bSRxRKd3Oy48qvoXbdo9MZEIg90OXDIctLHjdkFV2GCeUHdd4H8FntSLKnpyblZxOLtzV6/fLXtfGnnHQ48jR5KWYlvt1YxNaoqO2zpcJW2mC9VULJBYkQAnUpdiKK03WFri+XcdhhKNEdxqR/v7uXygzkA/Go+M+JDgFNj7vHuYW1kHGyt7S8ugn+sQMtebePZzB6ePtjs4cnq8VTFtGYacj5yVynwBu93R1jv22d7/emP9umnP0q8xmcu2rP1CjInyIBSco1PnDY7264BFUydejajmJ/dWd2jyN+LjoAwGOCEqP5+NrH78VigCXNyLNvfvn7RATYSYMEp6uiJ19yTcEThvkBnZGyZWS4KyWXMutuLUkgHt5LxwNm2CO9WTKlO+rz1aGRF3bMt94WOfdFxEDUcWH8yscF0ZtOHBwHM2eODJik+MTkZbuUAJr4A0Byy0OrcVMBHx6JETu/Vya1qNE4efCsw0WmtPSxtvaTjSFiuZ4PAd9fzJHDiWQO368IzN6AoYhZBmC8asr0AIxM+7OsRFAPamEb166HdPT7b3cOT9QYjbdB0cQWczlAh3VGRYsqDgb1jxEbAhRY4CacyaQKDGy+JO9daGyp00ZPoagQhOkjKItsnmOJ0BzUkQ2S9UUIurr9WdoByI+Tw/LbLeRUPe5Hs0+hshDhdzLeqPMh9yujXKtf2txOUa1dKewmFBZPWaJ5IvM+BH9MuN/HwLhbPnjq3dPwJMRSXHyBysPGoLxci17p5KZ57Tr+P4Ld7Cf29BYc52RANQ5O81D5FIRF2wr7vXUNtE/xlMePUgFJUTnfZ9sIo/05e+wSWTjm8hgHz37nvo9Hg2rXL7lzQBhIoxccL8O1i3aQT+uHugDL34NsiKydnaSmvK3WzH+dh7H/Xf6IDP5zQ3Bkwp3J5VkARdRqha5r8sXV9EoY56VLqrxmHZwqIw045f17+fIFanrW4j+645nTH69TvCoAuz7a0A24Jce1C5hT2RlOQGYZ0/0/IY7xphXBY3cnoQuoTiQYGwwAzICbG9Jjgzjei6JWHtZW7pbWLVzu8v1qx39mAYvp40plDjlCnqs3GEyvu721w/6DJeovGE/AxHNmx7NkG4C37aOyWZTkmCl4XbLfe2+51aceXtZWLvZX7o5VQsM9rK21uRfFmZf1mxfjNOtOFlfd7K+5aO/Qa23ZaFYdFd2Cd4t46pz+3ov2Xdj4+W9sOrLCRFZ2x8poUmg0docSLD4OJrXRMbhYDCOC57VvZH9pRk7GraYpn3fg+5v5b2RxKkOGUTM8PoaXcWIdA8xZTiI0t5m/28vWTLd5f1PBjEoVzqDcUwrxhPLH7+0d7eHy28WQmM5zTuSfnOLrRACEunfSfOJTx++3Gms3aVm+v9vL5J5u/v9iOnC3MWog16PWtoWgWrdonT9Cvn56+1z4OcMIt8xrEGX5jQQP2PbvSnu4a8Su1OYFTTs14zrNh486tmZUXNuTRnMrGzDc6ypuC/Xadag2H6xv6uz4NShzp0HPQ8FU+Ls0hn5p4s/yaMSe31ci5g8reOR2tX7bWO++tPK6sXb/acf0u1gfFPfe/6I3MuiMBcWh1Vgzt3Onbfn80W36x5p/+o7Wv/2TN6tXK08EqaPZyR/SJ1bkcWjF6tOHH31j/46/N7j7YbjC2bdWzfRgEjc9dUV5PZ2hujXU7R6uLs/WOe2mb1p8+2/51YRXPbFWrEQFwKmYTa4e1HWhmaYrEnuOObiAYSTWImuliPmGyIscwwqSFhi7XEb2W90qEDGetJnTaAzm3bxo9PM9Er4RcRZTxCOdNAw+uNg1nUdPYmxRL4o5zHBaaOAVQyraZv1dvHupMPjShz0dT7hOjbEBdauuoJXIapX0yzi+deZz/nDlygA5gdTsFkuOl13fUuXxQmRrd1O4JprRfJ/3eWfJXTVS857R0F5Va2m03cktqL7/KGZsdVRlhhJh7mD0/E+qdXPJoVOBY3Tnr95jAVJiJpY3FDYhM+qomdsrY8ildUHyi+eySG5oqp/XWWlhquO0B3pRUQSSCgyjOs9REdv7jX/1WQFmFRnjhe2ctRotBudHFiU5dapz8MPICwukl8A1LFefYCObBdkXD7I+e5aMbeqMh8Lfl0yX3fHdpGg+fhxoGpSY64/xXaFMas22wot7Yar6w+fu7bZdrO+3obLQSyCo8DOHXYqWDERtwRHr7/cE2m50K3endvSYUTIBE1ZPvPxOGjb1JpHa258cn+/D0Qe9njYYKWhs3j7E7kxB0QYPK6jHdusJ2zdY2zY+uX9Eu2bVuPbDx7M6evvtBRbXExZhSsLmpYnQDBhblhhT7+ZutXz7b4vWrvb++2m691oEu/3k4maB59f48oPewO8hOHftMNCez6Z09zO5sQIeRJ4EFi+U3rj1VadPJxB5nU4XEwdQHOL2/fFV3cTSElkBWw14bgKhTYRvJQmTz3XIQyaACrQzc9/NFcMcYFODEF4UODn/z5UZGEKKUVV3btEfbsCgUgHgSXa+sa5lGjO7u7PHDB3v48GwDAIkc+8zW6zdZkXOYQtU77DcSE7NcKRqHI3RkUCzcXa5DQYJWAFqBOMWIAhc2n38xnFuYXPJc7vmVLnPYzHqwYXTNwzQiJwUq4uTw5ZQlnn+sx5nA0cGBItcfjuzu4VkAWe+DqVPl+VGaOCmhHeGpb1BZGLIpJx1FBXUW3QJObtyiaUu09osCcaVTpWTHr7XiK1Zd/XC3YtUpfT545d4J81Wd5CVe1zdigBMg0QtkL6i9UL1qnDLpPHMrvOOc5hA5mbk98HOzzQI9gZS2A4pjDrfIUki6gvMO/eDQJIf8hZhqyymQKZsOKKcUDXBQwq5E3NcbXQy8Zen9uD/u1sk/mqbdJpKHg+Et3e+W7pZgK4FEAiLRBcLZB+DEtXPK2k0XXtTFW31TdAtlbHQFe/w8HDgvk5HbvVJAKKlmAQ2DygiAcYqP02Xd4c7v3+1k63YilcDqlgWQICrvT8imPIsqgqBzoufvdXSh6Olpkj7paseewMkB4lVMrWsYIPg6FfNrlrRS/T749WkDrMMudGZ+fTNW4OqSqGZecPfzrNKfidKR05EMLXWKjHRwYZtOseRNBefDp6OhTF+UD8T0mvcPZZyCsLFus7Fiu7LT4sX2b18FnGref+PASQcwk+/x1Lr3Tw6cxmM7Mm0qunaicGfixOvSaFHh4PqokowyDvL1xrYvczu+ra27PlgXA6AGt9WllfZuRe/VqvG7FbOF9Z43Vj4c7TxtbV+1toVp10HrObay88GK5i/Mtv+bnfcf7HysrTgPreyMJIBiefT6rKS1tbaxxjZ2Ko7WQZ8FYwOQLD1UbUfOLBXt3kXOSW5eNDeXiFDJbEjEQ8WahQbZk7MX59dGgOb15ZOoejtsrJnoAWw1pfRidzieCMwIOI3vrcvkw2hCQkME95WyXgfks1ci5zpD3d+sbPny1b5+/oO9v32VPvYIaGNPx0mXaqiETVK71unpo334+Aub3bGPj9S0vhpc+TRWk3zVTTSUutIaZy7NrSGOTwmuWXnZkMg/czAVeTaieLlBTLp7+vN7jXz4+Vq6bX6UNCF51tgLGg+AVsgsUycKRa0ff+a110OFhKAWe6M30XB1bY0nsmjXdt4v7LRb6j7p3ABgVEMjRflkfTueANwYaPRUi3SWX+z8h/9kxy//aIfFF9H0ekwwWb8NXdieNUw6+3fWe/y11d/9RhlOh8HEdlXPDgpWLWzIIEf6ZWoNtOnQqk5aX8fFwnZv73baHmzQH6pR2hkMZTRxGg7s2EO3h8QgJjS4MYmu5cBJjUX+exTjNEX4ujBCZAzRqKGiKXuAJp8quZ4pwYNeCxZGGtdwLkF/lOsbTscdOcNRf7n2zusmQIO/WDwf2XRgD08DMm1D7n7n9jYR0hya42/272CNuLux7/16bjjzRez3v6szMKahOd3UeXCr7wVQYqJwOEjfz/elzhRA40ZGPT2rrDklmf7MAOZ/DJycYp/W5oBHGa/znDLpx8Pz0jg+C1PsoVSH8UuL+Qlvn6ia+Jy5Hi7rIun9eVZwcvpNu9Q8Okv2BzsTb7TZuste43pOdPlYlB8PngOIPGW33Vnnb//qLzneIijQR/EScgVw+gZVqti7Uou80+pd2UTUbKhcTKYtsoeNzojrDnyUrBsT/+7dkXSL8o5exCa6OC7oHVf+p2+eTFqgUQAklu/vtnjj602OGDrwMFpo6DIxajsGVc9dNdAp4UL39eVVVKv+YKishpKQOyWgF+po78P2+f3tTZSqjx8+CjwxVWAje3t/s/VmbevdRsCpP66VkzSajjV12u639vL+DxK1Qbegm87kg0nK8/e/sPunj9bte0ApmReyCaVolEj9ZOvVytbzN1u9ffFfF0yb3Eod7id5PqLtKfSTMSQhuXRjvbPU6/ZtMpnYlGwLOnW9voJm0Q2xcHngZ9OJPcxmNiZTqix0PVfv71pa9aCvDXWFMPeEjgfr575oeQAUrsFqtVSeFYBDXvqUrIQLYpW92qhzII8z8VTPtsUCknXJoQYow4gBoC0A1diJ60+XCRrkcGCTuzu57/XROgkcdGzLxq2JAM+SP7M8w7JRH9Q2u7+3h8cnmwgMjwRUoHCo2yRziNY261d7e/2se6h8hEuwpgtkud9069Sx67Bx7G0nlz2mCM5vJm8oi0eebW0gXcxAagEoDlnA22T2ILog00a6s7wH3pNomRKehilC8JM56NlQHMRELoEOvQBOGVB9EWZ73hQHdY78fRP0NZe/p7iU6YkOyKt9qL4z6LnKUZDF6DVI0Qvr69Ti0giJAikP88zlEVUtcosu6z0q8FvglEV5/n3WwMEz+PweiMLgIaWSLFD4tGdNCLNhczEvkXmIFzAER0JhFP2GoiFszOV0pU2+8qTxiGHIKZxrYzgz4Db75PG2eM+i5JZ+mAAwQcmVL15cgJO/rncLk2rjh5lrGTIgNwFq/kymY/5PgqRrzEP0nWKaFGYVsT9fDSwcKOfPzKLslu+eoOlCPbnJRroWYX4d+F6FEqZRSmZvVJXiEDygE2DIWexTN6frBZ1E4d+ZDxLmHRm+rlw2d3nMAzxzxlL8LiOaODdyvXrxl6DT3co8ysKnmTp3Lho3B5zZefXSxfNZLuA3KZ9hqS7HyQhuZP1l/hThqLIPpkgQcGqsIpbiuLVyv7bj2xc7vL9YsdsaZaSsm9k7MNSigYLz5ezRerM760+mdq5r29PMY68SbcjBiYpvzjJosHRroQZjo/36bu18ZdUO4HSwDvqq09I657mV/bn17wFMG6s+HKxz39ppbLYnD/eInS5TpZl1zx+tPPwL66z/wg6LqTWbwk58U4ONNOuoY3Xdseb0bsfOyg6djbVlY9Wo1nsuCQLu9u3U69m5z54W044wQMkJeVgQXNwY877kFFwNDhqAFI3Sl25suXizt7fPtpi/2nazkEsaRX7UPDozB8Op3T8+28PjB0UwdKuRAyco5RS5MizyvVWNPe4DzdbN0uZEcHz6gy0AuOhjG0yBDsrvOfKMdn3/Bix9+PiDPX34wSbTBxnvyAWVYjqePXfOi6l0BL/nxCnXchauKkgjV8yfueTaepMuQZM/vFezmdw7cg1fAdZVH5hr+dLsGGDvHCyEAE7qCQZdL/c3zjO5kMkQJyZO4YaIZrXEQMgOVp521jluzNqddSIs3qluaHj71p7Q1jKloQVLpEpj5fqrtf/0t9Z++Ufbvn6yzmFlPRzxFKXCoVVb0xlb072z8u4Hq7/7M+s//2DtaGIbmk8A0V5hPdxVaCdounu0Qq/R2Gm7tT3ShN3eqqKy4Xhq/dFUEQH7omt76gwmSIAGmb+4Fp5JUikn42hccWYVkN5xB2biiDyBaJaeT3r2zkDISI7bGvZi686nlqkPzBYOsXSjO7stOEwUdIs87xowUYxDLXfg5PR79xHzyZObdvikh4icjAc6y0BMzU4ozTFJchofU7mYM2XDLk2HMkss9lFAVO6ntwD8Aj5CX8WzAYOIupN6iA+xoXmz3dp2v1MtOJrAtkFL3tM+oOc1dLxpMKEAWlgCQcPXlC32bn1PeK8q26n1DCsYZgJqbStMsTscRL8FLPFzmohw0bQ4HJyznriYsaTNeujIXIHiwIkvUb/ZQ7cHO2134bLnU0YM5A6bg4Mn9Klor/Z76/zt//WXGjZ69xpQ4rxF589eqXreQaKm9Zuf1Ac6qtmlluVhAXBqhA59FHzlX3JhUgeTvEx1kTPXIG64S9kjmZtOziUvyqdi7J6AK9zx5tgWvr7KNAF902G7c98kXFGghck23MEFIbbqHB4ZP9b2+csX0RFG04kNJhS2PW22pElsoW4tsTN3bRRd6of7B30hSuXizaG1Ado2CwGlhw+PNn28s8FkKDrcarO2nz79B22y5CdQGFb1UBOI5+9/aY/P32niRII1G5B3vX3qBNjCRn2znNt6/irghC0r9D14+CDyIzSxSD9mkpbAicwBHg4of8PByIb1QJ1vQMVgMpEpAx07RIPT8cRm2KPXtah/2LYzvWPa0utXGo/yOdF7oS8jHBdKGtkZbB7QGPli8ldx4JDZtNnZer6wzZw8lJ1cUrRoAjzuoQ1AtyItHr/9U2u7trEVoJBdA8tvpTVj0zuU+YT2OE02O5g9ibLnF8uf2W6JJXtfmU93d/f2gGD48UldSQ7SHYCSpUlRcj7a2+tP9vb+1RbzuSZn7trmExWKWQrByXhsQ4KA6UIeDrZarW21Xqtw53qsdyufiEYxp9BAJl6DgSgdAqpc//HM6tHMKYO4HULXUzggBb7IxjGFdRqLUsMVqugdR96TBwjn5ICwZ9fpiQbmbiW+GWhCyxg8wmi/0Rq624y6RTf2zsERdM1e6HiySPZpkdP6bilfXlR7Zzk3KoVMCmiisXLt189puQmc8s9zf1DBUHQFrF0XxGGNWyQfjw7bWUBK1L0EIFRRUahoPwmjFmc9ePHMlsK64nMrFFkHmAdjXuytb7QYKjoAmAeoKN+G1IpWEFqD28+VjaPUQGlyouLqSpUTFSd48dcJkOdCOKiKXKJw4vICKh2NHATfdgRz6pV6IqenQYFwHZZfZ38Pt0DvdmJ4ey9uC7PUTtwCp7zfl/t69tymi90t9CT9LKcoKXAZynPQt2SBrFgE180qWiL29fwsdHUT6OtbbsG2V4phJew5br4mohEXgEeHZRSkCfjTCELPcbjC+rX0zr9rVBzwic1xicOIiRU5YukUqDOwa4BaUVWDSkpBh/te1e6tIiJg+WrN+1fr7DbWY18RKHDOfKdkSjO082BsxRAb8pmV47F0TZv2bHueaTXTfBLM3y3h6LMW2Z+XC9u8vdp5ubQehQQTf67dcWPn89LKemuD56NVz0frPDZ2vjtZOyxs14F+3rdzO7XyfG/d00fr7n9jndWvbPmptNXL3nbzxo4rQnpPNqqZJFJMvtmxXNm+s7a2d7L6YWazD99ZPXuEYmEtrpaDrp1cfS0gqRDJMG5yytHVsjvpa/78hash11y6DcTaG9us57ZcvNhq+SbjH2zVeQ2tZcwpFAFxZ3ePH+z+4YONxhjyDOx0Zn8v7BiuenSl1UDRhEHFgO1Xc3v//Mnevv5k2/XcmmZr+wPB8TtnhgAW+kMbjWZ2//As0HT/8NHq4VRObGkelUYM0NkBTvnMet5YOg9fzViyeZxUPV9zV8qpbMCTThXPZu7/1/V+tQLIyVM2b/4EONXopAA+rrn0L5/aSzcaFNyknx+w8MYAAaoehjtyNu2pcYWqrzgdjHlc2aFGVHfEjU5kpwsgR14heysxhmhs93fv1vzu76z59I+2efnJOuicWCMyCWBDGNixmAo4nUcfrP74axt+/KWdRxNbQ/XmPBtgo8/eQGA0z+ZRuWjtdmf7FXXfVnv5cDK1wXhm1WgiK3Tc8WRzRYPxbNaHhcBZHzQwGWrlRN5FwjIdKAAHshF33SZ1BjUkz3OkJl32KRk9hesnD4BYJIA1nT/+T547SCdEHVU4NC/rekEmTk7V8/2JJyeNUAScIr5CuV1By5Pzcrz+BThF3IXOF+2fwXSId6KmlcKNg0p9ieS4mhdlXX55VmPileG71CRogqibcKRcI3/pY4yFdf9UTWOeC5lU6BoEl1HN2RvgFP4JegYFPa4h5ao52GfRPUHfjnqCmlx68pAw8NjR0KdWLtiDYu1cGxBp8+9UvWwlZ+Cvmhm61ugfG7MtEyfiipBuYJPve/YZtgBMrv1B0ybZkf8HgJNOXzGUtSi8S+IiY934OEh8TJ5dxOTOX/n/DrQKBabSnfcsg2vmiICTOpboi67dlQttJ55EoKnVAAAgAElEQVQ0fx8h+snDU509NtWDUGC7PyjT6O3zV02amgixAlAobwnraZxQENjuWfCFDft9AaHVcqXNBASL1ubu8cGGs4kVPaw1z7be70ThWs2XVjZnmS/wHimin5+edQNe3l5tA2A4HW132GnS9PyLjzZ9nMl8ge7FfLWwH3//79XlR7CaE6fZ/ZM9/+DAqTcExOCE5lMm1wOwaeG6fbDDdmX7zUIuQLgLMYWCokZR5+CJ73FwguMR9Di68mwKFM/9Xt8G9cC7Gr2e1eRHTejKjJSMPBqObNh3gwnxSWXH2LiNasVBu7d3gNN+p+s6JOh15GYQshnXYk1r7KM2pYYNjbDh9VYPJECVrimfDcC0497xHMBbp9tlAKjGVrutgJQ6l+AnjDcGPmnKDgYAqafOdejxBPY9PR46Yl335Wr38PRkj4iG7x40adrw4EfwH+6HP336UbooTC587OwAAEA9nkzsDqrfeKJ/BzjRadig01ouBaA2u7Vt9iuIIM6ZDYtZOjJc77rG/pwg5L7sbAFPdMIATjllPJ1wX/KMsEvqfGR0+xrMwFjClNlAmTrxucM1UC49FGK+ObP5XOgV6YiZ9Bk6MzF5kYMU555s451ew/NCcwDgI0fHG9FzgqZrd9Q32uuE5NpoyYDYNAdJYJX7SK71y55yExrL3gIvXg2X0CQAmCTKFXiSeaU/+3HgaaMX6PIMMTp+TCYy3VzZWJg5hOOjU/vokhbO8c7vjYMu6X6kztNIksNUcMDzM6Sd+O20iQONaWyCFi5sUvVuQab/nWvwpVv1X3OmPL/FqXaHw+6m8eQup7dgJwFY6pgU7ByZFTlldAv3oE7F9PGWOsR7S0G5Z2D5vczP4QDRN2ZoKgAnP8iveioOIJ7jNISgeKBIyKgFUQYpWgvvvGbB5gecH/8AF4WSpxX/ja7KXXZc/8maEmDhvqJDAjhdePe+lvz6JoshJ6VRHKjF6UM8/56cyPnnvF7fizpA683F0l4Ey6DoBpxq+nls5UzaPR2kuyj3KzsusCRfCNgQrMuWpU5xl2wmKEo9dcZ7FBx393aqByoWRVlWY8VNj5jEdHltKLz7ne1WC9vO3+y8fLf+fmtdtCsH9n7uy97KQWv1c2HVc8eKjx07zzp2rEvbMzc4DOzcTK17erDq+Gjl9oMdXsf29uPBlp/X1rwf7DDfyQlw2D/bYAA1ZmFtd2XbYmXHumPDD0/28Os/s9Hj93buj6zB3QqnvgBOEpjzXpiQ8RmkfWWS7793g5CgyqpxGjEM0mZy/mxtu13aZk1+ExrUpR3RskTcAMBIWuHpg83u2eMfbTCYSON0PruOhTOFYHXOc58ge/YfBh675bvNv3625dsXa6DpHXcX4MTeUQ1GYgigkb27B5h9tMnsUVRAdiHAk+huMjeAhhXA6f/l6016Jdu2LK1hdW12SvdbvHcjQvnLUEp0EX8AAVIoEaKVHUQbRNVBCGgkQsp+0kAgOmQkGfnevc+rU1pt22wX6BtzLTPzq0hehMv9enGO2bZVzDHnKNIE8xK0HEA8A5xcjMZGCVpu1nybEdK7zsDL003On+8b2OHvlTSC6XvG+rx2isEAJM501pybM9QH7NOkOzRpK1GyaQQWp8KfRZylmFlgeZ0MwqDI0Rxoc9cGhQ/efEGgsDW6sAzsFp7O6XCh6x+3aj3/WaenX7V7/qR686ouOkB0ZwZc0DxpGtyoHt9r+PhHTX/4WZpMtUPvC0gbd1QNOJtKtQFNxMgUpSev2+Va+6JQfzLR7OHezpTEBOB8WSncih3cTOj0aadyu/F0KkwXwumXe5VGLSZVg9nE1FnYR26uJRc8A6dEbbw+9yOjLGrcmCpG7IfpdalhwFqJcz207AGcEvU96X2ca2QNWqwNO0aH37jvL35tul8yXrJTsZ3eok7ge0cDLhhceRiR2Qxx6CbtXJ48ZTI/1P88fUpTmTjvk3U3+yi7zx3IV9ua2eVJFOZZg75m87mm85mBk1/LeeafCvj4gvEMnakWlEFP2XgfyU0wyxX4QzflALHJ8MexJ9aWXzEvXCum6bI/ivw5JPHBecKb6sVs1JTYCOHaW6kuTmp2B1U7wPhe++1OFdpRobtqm8kFxkDj5Ef5f/zz/6nxhuOAZpGmwg2axdmdKW3IuJQu1J/LNCnb6cawjYdMNoIFWYmPG/z1oI541PUdcMrd7HTJIdTk9eRL1U5XoL29PzA6DIxO+bF+A+CsrPex/3pVe8IygeeaAmUBTUxTmERt1mttVxu/eQpzHOGYwkA/ADhV7Ua7Y6HVeq3DeqteiaNS18Uy/M4ff/zRr//Pv/2qQ1Ho/sODOUSj+Vi3H+4MoEipJmkd4PTnP/2LoOqZVNp10Ty/edDjDz/r9vGj6QBd8nzcpQhwYfMNu5WVquiCHenARYI6KB83Oeu7sE22ScbBgMU8Zuue0sgXjmi3pxFghwUN1W0EnXCu8fzGgX7ociyQJJXDnZlsHxl8WPRNGxK5j0eNugPT4ezC4kM+CtZcGLqQQSfEjwNWvuSfxGQoUqKjuNpjHnEqDMoATzEcLLXZ77Qt9pExwCWL1TkCbMSA1jRU6ptzHQJugw0KEtXq9wI40QkmYPj27k73D4+a396ZFrfZ8f3Y6KXW27W+Pn/xGs0XF6+LYhGnJjJBEB0zWQwrb+he4UZ0gIboEfVWm8NSp5I8pwjx40lglQ944pCE72zgNJlpsrjTCMvhAa4wQzv8caiXBcV5BB16H6ZOvEX0yZo5F4rkcARFLahQEWrbVqsX+UAxfg53vCy+DAp7gAcogJ44wReyMURqjNDBbSgG+8nGPoGic8/sYgqQqVRxUF8AQHRKc6hvTMjys83nxHmykCZG11MngxM6mAiKLSBlwhSgifR5ih7AkzOsko0t6y5rKy1whWON0UqrqyqJdHnf/mHbW7ZgdBKttfHFCB89P5/4u+awe+JE9/XKrvUq7DaDljzpCYfNMJ7Il46deVLBncGH/yxNB/OlFsD0ohXN4HO7XSeQcQGm8dwvboWZApjPjWuhcHQcY/KUL/t87mbwZOD4O8euPJXK7yMNVN0htSj6d2G/uSgLK3QmXoSJx7SJYs3P1Na332ubPHmw/i7ZrKdJ42XSlFR6eaqI5ociMudhcd55UhfPNC7lKFYvzbgLIPouq+TKHTDeT/p7OV8nySGS8jaBQtw10WwGhdQgi/eY6E+szW7SOg3rwrbN2q7UQOU+FmrXTUq3x8AAK/Cuatw3KThub6XJRIdWS3uvVaar7MvKjnnQADGfaIqdgVOxfpc2b+rvN9Y96dhxKoHDyimYH3rqEIXxY09adFWOejo2PZXHkVqnmXrVrXrHG9XrkZZ/Oer901bFW6HOvqVmXah7KjTs0EDbqDPc6NRda9veqpp0NfnpR9388o80vPtRVX+iI+dzhzMlafeooOOhRHaSdRnoxagxLsApeJURmAtFHWgVDm97HQuiIVam6QGcTlDpEnBCWwWwmczuNF3cazxZmJJNgD3gmt4SlCsYDfzw2Y0e+Yjt8NbPjjDW3erNd2tVkS2IS+zJZwLnND/mi3vNFw/+HqPRQq0O5hM0NeOuZl2z1iKiASCY6hdvnEyhu9KX5BoyMQO+A06Evyd9ZAbvdi27yoHKez2fOfnvRfPr+wgYF3f92s0ctM7WhANMHZHgh55kFHxUSc+NS6012ymGhIqpTjQya0Yx2iIEnql9GGgdAR8l+zcZLkApM2Cu1WlK9cujurulM6AOL59ULp+k3btah70ZQXWDQ9pMVf9Gzfheg4cfNXr4Qa3JRAVG+Lg5DlsqB5iSNOoWpfrHWr1DpWK50Xq5VlFVGt3daPL4oIoazq8NqnDXzKM2SxMX5tdPKt5fVGApbb+Fxo26I2CDxtd8punDg8bJsAW5AJICGtrZktrm/Eync4RFiuY5T/IxFknaZ9P1Epjhc/TECXpZtgK3rT46nm5E6cDQSA6y7AM3RW2qB5iFLBPxB75rzX7I+XZBgc4Aw2ywpCm8kOwDJVn6YkZKsINsfEP9YSvaK+rcmcoQ9QTMJkzRtoRG07wvK0+ayErjOcFmGoyGEbTLGZrabbn95EbeOU8x2DSW4oARaKpbSx1RLJ7VccZio+6JUzrPqY9tcpIm2tbVx71Pg4QfPINMi42nd9kbbiwnPVd8i7iP3Dj0xOmomjpxvTMgL3aFBy64cHOo8AyYRHn/AZzSzerOPQd1iJcp3K5EiOcw3NyxS/qJ88AwGu9GcMm1hf++vqCjuxkUngv1JMDC+WL3SQoRHFvOlg9crABBuUyKCK3D/AEUyBTDdLrdPv470fCYDE1GUwshTVfrDzWCd4qtIaYOWA/WjUb4/PfhkzOmbauNqLzPULrWkaIH5709061Sr8+v/hAeHh5cOH/6/NkF/h//+hcNJiP1xn1T9IbzsXqjvk5N6UnNn/70v6dwUzROFGwDTRd3unv8aOMAc3Khg7FJU/54thSmUKlOB4ncAAp0uo37nSl6OAxB2yPcF/Bk3RPTOLi4TBCSQQCbZOgpCFbYHYfKYvc9Xdy6oOeiaaqWeoA6Dhvbb8bCZerDJAiAiP35rAedL4pNNkx0pug8ZQvgZP2OYJMODR1kDoLE16UbBZDDlIMpHfzYY31yd4uNvi92kQ9VHsPlyJcGBxFrYO8uDp3eMXQy06FSmndTGtBNxmiLBubaMjWyjezixhS99ZavXWi9Q3f2puV2ZRqiuzmhfDC1Dprfw+MHa6SGo3GEE3v3x2TDIAqDgvKg5fZFBaDWQctkS53MT4ZCZ/BiOuRQw8lMs5t7/2x9A256dJ2ZBBdVPHcfNgGcfKgZiATfme8bIclBVXFnzxlGQTeDA54PaWuDzJkO1x5fmGmEb0pGckQz7SkV+VykXXXD1t5hvUG2vqaCRMbIZVKcO1w5hyTc/67DcS+TDJ5e/lqZ4pvFzrkICGehyG+ILB36hWg7TqppHhxoDoQbE+sfqpa7tAOmZDzPCGtG1F1S4HSC1x4MVi6SOJTzpImmCcGlTJ04qGMqFWAPrUODg1e62M6GD1fZVJdpT3R5z5S18zMN2to/ZOuayvzzJJ/LMzrQ2WQk6I44PmbQmfVzeWITNMD43ubAG0wHyMv/C9JHJijE715TI/MFk6d/eZJ2/ffOXywVDBRZ159nBl2egtqYgglt30WLAZ6BExOUcHCMYvlSYJo24q0cRgzucuY/Tzkn0aDBsRU92MXGmXsmd9lzUWlDIV9NuSqPK9xnlbup6ffTRDWoUgk4pSlvAKmwFmafcRdae5qyQqyVcf4O5yDUMPYYhWNpuh7i92F9VKvYqn1YqyYPbrcxzcjGRwD7hnumr9ZwbODUmc9Vj0Y6dqAXJQDEHuTfVCd1KVo5Fw9bFduljpul2rs3DXZrdQuEE33VJ9w80Rv11LnpS3cAp4G06Kka4xrWU30aql1O1T8t1DtOVS6llz+/6/23pep1qXHVV3ePVoucnJ2a+lWt4VrHzlq73kGt25EmP/+iyU9/rdbsUccuE6e26q6JdFEMsRYpGlNBQnCoGzp2OYxoh5wDF+VDy42OE1Rx7jymSyX33E5FsVFxWFuDFJ30aED2h1MNJzcajgFNOJmy7uL8shoGQ6i6dFFNs+hwgMa/M82x2Kx02LzruFupKdFiF5468cL76J1ndxpPb7S4CVA2GJK3OLbpARbb6JXD1TizcyjWvCj8cwD0mACYcp2F+b8DTqzdTDXNTIHzmXsumJN+HOfQ5D7J170+m3OD4/eUvVbvZMbJkKBm1inFn7VOvPho5Zh+bO3rydpF/BMjO5P90lG7bFnng8Oe6WOJosvdxucA2I3eaDRHrUEqj6FBAuzzjY4nldulyuVXlctvatbPEQ59pFjuqunO1Axv1Zrcq3vzqO7iVs2QiWylqlWq6taqh21LAQZFrdGx0fAoHZdbrVcb0zKH97fq39+owAU40QwJaelXLbOGOvutlr/9nbbPn3XYbBNNvu2J2Ym9TazK3Z3mHz9qfHev7nSmxu56HX/eNgMxhSyZDuUohHS+ZpYW9VbQtKNpFmdrRH5wLlr/c84eoh7qGDhlW2zrPF0HchcEI8SZW0nv5qa1a6Iw+ciGTdcRFOH2l/IRz52kaFB4tJFc/ML/NCaXEQ0QNV8cv0Gx4+/b+fcYwMmSGOrtdtuSjQ46XPRFjtJIAMwNpWT68Lu1GgZ0oXPy3Q+YwYgBmi7fMNWWBmT9oNTnCZPZCTQsHC+EmzZaL4BTMMVOSSBmEGv8koFTmsZmsOSpU+zTwCQBnFoYuhxKa/OXr0vtbSbX0gBapGs1ao8UUv1/GjjFgyLfxh3dM9879/4ic8EW5c4YurLWveqoZuAUGSaRbZM5usH7xUaYgDtG3PE9vbiyJ37KVsHeFbc0u+EdCtOjVmhmNjt/eMddYXpZBk78vCB5nVFoyVSiryFJ0Pj+n0qbQUxIFGesjCMdLm64HU1wtEMM2lhsxtSJaRHdKtNWjrWa7Un71VavL2/+PQpzJk5oXQANjx8fNZpP7DHfGfU0WWClPdaxOur57UW//vZ/Rfgc+MGj8Z4BC3S92SK0OJF4nowpUrZJIGEocIU6toCNjqp/z3bYRwf3FTuC6Pg9BHy7mD6xydk8UOQo6rqIK0MzBDWRcFnoDYPxNLpnJZ1AqHp2t097pnGxCcWJTh/PeNoeuLh2R8EiKiyGQ6SXhYCeNBTJf5+CDr0VRYZ50nRqob2dbI3OxKckK8JuLPIEak8OFocvDoVQ9fpdv2dMKLAMZ3I4xWQhBQaicwNoY7c+TRRCJj507cfTqel2XKSrDcBpr/fVWt9eXgKoMfFKI3U2G0XfYnGj+7sH3dzeGTgFZTWmO1AdHVqL5killvt3HTwN3IQZxp5CI4ojwBO2uUwTCbic3YazHvMxrE5tQU8WM8DJE8arDmXK0TCjKNmrR8o7IC60YoZ65KdwKWMXlcTwtjdNuqu4/ELzYT1IzmNKWh8Dr9S5ItyZJkPuYvIZO708BTWS88HeDSpXtpsOak0upMNNLbpfBgMccgAf07qgFcblz3rCZCMKfgrm6P5Yw0RnniwTC4Ch1sA5xmhkZfdMpk10RDJwgjJKPIFzvrjEKUq7Y4nJHnEB1sthIU3jgkK3HQCKC2swCF1jcmyjwIdGzHvFXhrY5QvvKt8q65yC1x6TH9PWkrNQdgCN38+mBblEiQM7Jk0Xt7vIa4mvxfPNVD3WfP78s54oAOpFuxTAKXQSfsbZ/i6g/hVwiu+dG1bnYs4hunEBR2F2EayfrcOzFXpqqvliMiWFji3nEEYaLe85AsR70KTRVaS7wfdF4vVfKHLB5w8Hr3hOboZk6/ikNzJlOGVTQZNys8G8+7jAYu2lpgJrMTm2nZ9Dzj1LRXuenoWTGOA2hNcBrgJYBpU8suuCJgV1NVQ6npj4wg/XtIZupI19QnTPmoUk1D3tQ8tBYb7f6LRdO1DXjBhPqViPA/XQZMwWakZjHcm1g5acpI/23iyPBkxMsnDOI9ev2L6r3C3V2a3U32F/TodrpKYcq24mpv+150PV8576P44kQNS4q8qh6n11yrG65URd9E6bSqvPz3r+0xeVy6MmdVe9w0n96qhBG7r9m+reRsfOTsdhrd7jrWa//I0GH/6ocnCjfWsQYcC9YEjwXBzQDrBn7xLxcEjW1ZaRBBWVM9+0WZ8x0fBgUuAmR+15kSMBCDulOUWj0A06M47IAUQvOjWg6XRHbkRFGDG207KzL8ZDNMf4QZd8v11r8/6qI9EVh43qI+c15wln1MmRDtPpQjd3P2gyvbEZRH8wUauNvUdQvwBOJ0IxE7XXvfVI2E5mNKHNgKodv5dodbnTHSjnvOaj1oq/E8Yp0aCLPeN8kmjC5cgF0wMvWsEo3TIpLHfmU/h89+R6BSMsGpYO5TYzJ84m115p0s09b40T3/M6kLSU6yfWvRkuJVPIrs9Npr92MEwgkgsN44YwKiE4OqynLUs/HqT9m6r1i5rNs+rtWg10NAOnsdqjmwjOnS7UDEc6taVjc1LZFOJVdcYDDQh4PjaalW1NTm2dVjs31Btqt7u56tlIx35HpQFHS726pR75Z9yxAKdf/x9tvv5F+/XGGiwy5yxjoXE5nmpMLfbxB/VubiVc+bj7HS3SioIZym14mQcAseY2aSrdrOYzDAOHfCZ7PfNcuEdo3rN+U83ER0djGODE33GekGl90VgIJ9G4L6m3TAf3XUfrJvITgwof963ZAwlc+yxPgM0mFZnell43oIFaKg1JI1sq/+/K9dSNEE8rcSKmMY9RwsHvHT15exBg0FOi1OT1uZj0iNz9vmvOJkDhThe0vQBOBM+GpXRkr1FXRpwA7obQ7oN9xHTJmiSAeAHVsw6AhMNzi/iGaPjz3rIJUWzNix25QWJqIPqOSIZHfL3OCS1po+PuoOXLuzbvKw8M+pzx2LEfgipojdP//b/9j/HMvPlYFNGB86V/TXmIqyW472n+ZjSdRos8tfwCASZwZjnERiMONS6ehL4dlnmxOLZOx8m8F0ckaGG2264qT5kATfvt3kgXcRbFOFOksN4uNB1N9HD3oPFgeHYegzJSHELMxcRlOoa6F8UJb3693aiNrSqTJjbeaGAbcVKJwb50GBDIaleasrfFeKKgG105AJaFCGgY4FwzHhhw4Vg3vcV8YaSiLPS6fNVvX/6ln5utqxlJQmdiAjaeaDiehInB7a0NKjhs7Rhy7myTFRD8VjoT7jYnjYQ3WhFTJ4oIRp1MPSjeQeN05S+8cj7Mo4N6AQPDydSgbTq9cXEfcVkIZYLLb2Gn8wYY4ccIlYnUoNW1tXhs6hA48gwpRANkBS3C+pNkKUm3EScbyqxs64u5AkI/ONXmsg6gtNHZ4dnye7Upeox/cfKrGvRFUDciFXxCR9vmGXtfiLyByWhkUwYuCB9q7baGA6h7AwMGtEzYoa9Wa+vTeJYAJzi6dqFJzpAYQtwubrSYzjXsD+3UA1histGF9oAr4WgkDXpalgdt4MxvN+7E7DdrUxrJe6BLxwSLH2icmPBhRX+smevGocAzh1rp4yDQQ/ClDUxj0sWBZAoUh0jOSkpFHB1Bc81bFNyXYNzv3JkMall7AKdw3bEFKpcxgJCnBS+dKZnBB2dY0D5c3GCH245JsbUtMX5LRXjOR6LLDxc+wAuDBaiUfObRcWOtAI4BMR2vE+iNLoYIvmy5JFaPKdJhZxpHczyogfK52+i4WTt/BdqqHZU4i5KtN5+3qW1QJBx82TF9qKHLCnWA82c0UIvOWL9nSkbNJCpditAmba3MK4CSgcGB9RgUKEHFCQpaDv1OtLKrYG+fBcmOngssd4bDWTZrQbPFdkw8TFu0viamTHGGJ3OPBI4CWMa/y9qnfDZYa5QaUHGBxmu4GENc8psyWIpLI4HeM5c9AfakWfPXciYNBgUZeGcnsCjy8vNgJfA5Ap74/qwfgCzhz+64e61cCkEHoqb37jXkKVmaXDvkOTqcsb7iObmg9Pvqueg4ESBLh9CshIt5Rg6xzRMoT9ZScy7/vawFcD80aUIC4AZwyloFznc3/aAc5tDKZDuczRpoBtn4wmiLqWVMdj0tpWAskz15XUgErBa4kZ1QXRjcoXnFka43vlFnvFDdG+lAB7/bUkMKJLbfdWQbQZvrlIXax62a/btOuzdVu6Xa+506u5Nah67qYqz6NJOahVrdmVrDkaphV6OPM3Vvh+rO+w6+5fvifNZuBurWXXUIm/32WS+//qr967v6UHBOOASGEUDdFGp6tUrowOOhhg8fNP3xj+rdfVTZm2jfRGho08Xy+igBkg4Hv7YGN1Z+FISGk79DzyjCz9FFeCLv6TuTX4JUB3a1w6AJIFZj8CcmAsxBmFomCpCLJRgU6GzRVPA1+DVUzjDswCHuQGPxiNB7p+16aaOlzfJVxXbtaRZMDs4e9jmNq8l0rMXiUbd3P2s4nGs8QTeF6UFqKzNpqmjwMZ0JmqibDucogzCfoXE3n2FWkc6N9LpZ8LGuzzPnsz7Px//VRNhTuNQ5y6yda7rt5TyK/eLz5CpSwXuoB4V94HsRrRNLD9OOAE7RtHYMRtaBpkiMuKjT/qxaGtFgojhN+YVuJiUqOvWu9YvBFwx6JusWxhBNDN9hhI1WagFU0QUDWtkPTKjcSOSzp/aaqNUfGrAQbEoNdaqOXgNtaPidrqZVW/O6pVFR67TamoGjfkfdxVQNDet+14YSPLtO01EXnfuhshZw/ee/0+bLb9ovl773rP0CaDMlJ9wYzfnDBzWTqX+Pe4JGLwU6phI1zo6+F6Ahhp05hb+nJUkm4vOB6SlnFM84mZQACDw9oYbOTXLf9RGNwL7E4Zl/EzrcoM1xR9BIZprLne0cQpq3bkzFACOflza2Sesg1koYVASl+KKtjXO2ZbM0T34MoC8g+iLBiQl9PpNDwgilMPKczDYC5Ni5MtUFKUrIbYQcg5FoeTwXY4MiJtC8Dur80/ZgjRF1D5lM/BB1JeeAbXUjDJ5/z4TJNuGYNBjIBjXvKPRw7j4EqyI1Ds901uzMSx2VQFvO+AMPEG7ruAfYA8fSlMT128oOe8FmQ156DZz+l/+2ifEiw8EcbghCvoR3mQZRB2AwDSl50nuCBO2OS5sFkKYAHFYGTp2uaVN0cqytsOAtwgVzQjG/Nr8w0ct4A/tNaJgoKD0e3BKmWhtlEvBqh5Ru35aIHAZMCTAEoNOT5AMGY/w7Cgz0PbjH0eni+/M6NvutJxw2duEwH/QMnviZ0Z8PKzBLUZmqZ3HcsdRhX9gUwt1Oc0Ibj7dbPVxdJprdzjSYDFSUR602K31++0vaADFyNd/fCDpGjIjqMKdAk4MrCRlEFOq5iIZHfEpBn1HY0jmOES4LOGcQuZB0rtXBlAQsXZ0vQlFQU/Tu7DzHJmVSwZTrDirCeBYiUApOOMcsHmbEmboAACAASURBVCYiZFE42yi6ry6IkgWm9zSje7pLFD4+ELD8ZkoVS9YW2wZ0hcSBk6ZOLCv0YuvNxpxydxJ6HXX7AZ7orPB7BqS2/I3fy85XHMZTKFZVpf2O8NuttzYmF3TGmIzxmXuMy2Hl4u5oqt9+t9OKnKq3t9RZPmrPBcilnLRFk+FQi/FE8+FYQ0TuUPjQdXF5DPvqTkYaLoJas4JOVRR2d2T8j4376XBQH9DmTKeBRrjqEeg7m6tNRguA1E2J6Nqj33EHhudofjBll1OI/DMAin1krm+2do6j0gXsEKqp7WGzK03whyNTLUJDASqAYLvc0BVHpM77IiwQdZuL5Mxbj5wJ1qnFqIniyekQdI4wAskMgAutinU1COMKjB0A++wtAzGZBw9EbJi0merCnjqoXR7UJk2+3KuLrmi9VL16V7kli42C8+ApVFD3uIjDOIL9x/q37T6TN54p4mcDp4FzcTTsq8f5M5+qMx2rRS4ZneDBUMI2tc0UDPMRLFbp+jH9TnrLFs6DkOMvQCGmQhcjh2u6HEWSjTWSFXsGM9fFTuiLLq091nSm6kTgfO4cZs1oBl4BMCJ4PFFFHSwcgCX0Ucm44MoV8eKImA16sm41Uz+D+uTXxYV0pg4lU5+ku7P5QgoOzECO84HngavRdV6VNRWDAE6sIYPKpBOMDncCU4nzzgeXgZEnFomjnp8jl6+nkVCZbbgRAJ7/yHQvf13T9pIrZcpCOU+XklYvHCcT8z01/4JOlQvZmCJyzrvIT82EeDYpyJdS74oK7XqR8zi5a/mZM3WyPo/uO05gR/+alhysDqbSeHziHtruz6XOQmV7qCPT0g6bs5TauHjtTdHrleRDAUhW0uFN9eHZeTqtw1HNrqX6MNBpN1ZVzNRu7tVu30qtifdbfz7W6H6s8f1YnWlHZfekwqUoz7VS5/im4uXvtX35i3bYp5cHJyHRoLDTlXoGd81gLg0X6s7uNJg/qDu5UdMb2HDngEamPqliv65Waq9X6mzW6uw3USwTVk5sBF0vpqs4EvZjGm/g1OEHmtCBg4AbYkEmE5WDvh0GT4DJHpOkpCrwOcge6akDaOIHToVk9XkyU6uECo4+arvWfrPUdoXz7ruK3VrFHp0wxiuAfShUhJXjDIYZxA+aTn+wtbmtl/n+TNGStTTggQYcrsE0AL32TUWPdcSZScON/ESaxu7KJzowd0w2snG1lZw/bZjhYu9Cj3KTLOw0zmCLr3/Wb1xNlvn93Ky5TGHbASh4Pb3Q/tIQpcEahiqpeZMcR23J7Klw0LVM/SZwWUH1t5uaacxMnOKu4PdCOxvGSj7rfIBGE4+fTT2zuQ96ltgbwSi6mLoEVSwMe7jrPOFJzXe/rlajytrCtuZqa0ajb7fXcblyoxg3x95iqsHDrapBT3s+M2c04QjYMXMI98ntr/9a2y+/aff6Yvpgn/fBGoTxc/eo7sNHNfM7HftDr21P1phqnI7Oi2pV6OyQeUBHJB6AyWrtvFAVWFrT7A8Qado3v6CWHA/VTWCAOqlHjmgXB2feM1MVWE5tFTQ2+TDt+BqsHs40IlcYaNgYi1rEdWy4Owar4aJvc7MpaArBIkhOgLkRFUA5mtiDHnmm0eDKrqoGwXkqlZkFZ8fWrImOhp+1ic4vzdTrDLSCUheZZdB2g/9HM5n6kjrM+6mqbcD2/sQUeO99gq35/PZGfcLfAUFmSiVDJxr4NDk5c3bbMH1L90VlkBUSh6A3UkFdqOmxNnFfJlA8dPd2MjSGoZmQA3dpKjUqdget3pbab7Z25gY4OT+SGoPz/1/8d/95g0bAX5Avkp2KknVsHruxadD2UBw4z4cA0xQsy4Qh8l/CjcudCS635IzBm+GNsBm8yenq2syAXAsK/shxYByKZmn9Tof56CkHmxcnGF44Y9E8oZqMJkaJ/t5097HdTE5H1qAkIRffk6KfoFcudf4OlzfdDDQ27oImpNoZRAox9td+n0wbLJAMGkZxOIXWahWOIgZhVekcp1N9MnC6/3CvyXzsjQNwet49u3B3EWGnvMLTDxYdBUaEtc41v1n4Z7Q5k+nEf8YPRsUUnpeJQ+LeJ8pkhNqVdsPzz3QnTPELLcgJfchpb8oDHUFTEHEYHE3cFZtM5ur3hgZHDv1qWhYxApJsow6qh1NOsCsFZ6gM3FFycKHVheQecLF1bavuSYmBE6/nmFLhKXIjdZt1xDNgTZgSBnAaAA7gtMbi7/ZD9JdH1hYLJlE2R4ZhOoCeQ0vJEY6OI0W5L7MIPfS6OoWxCJTPl+dvev72zeABitEe3QD/kYraYberSb+vWXegIblbGItwWJmKOVB7NFCHTY2Qm6mn06VLT5vW5IJtd56KDRAZj8Y2qpguFnYyxKmHix0+Px0mO++wYW3U0PWB6W6pxaNWg1p4CcDmmUQ3CWAUdACAE9+nKg+2ZPfU1rpCqBTQAYNGeawqc/1Nw0rAic5Kn8IK8SzPshtiTJ4DNBfWqwWtgNdeuDwarCTgdGbIp+h0a+UcoYyZCg3jBJzge3NOlI0OZVxoLVPK+IJBP1KxVrVf2aq2ev6mevmuar8zqORr9R1JQGuTzzWvo3BVox3cZ9LlriB7LLQSFflIBMFiZT8aSLgzzibqzufq8VmMI4Om3SMOYKCm7gjzDRyYXEi3ORfonCQDigSIvrfAvnT8rk0kcvf3Mm26HOC5mL9Q4wJc5Mwpr/3kepS/Tu4oXneeY+IEnen7gNtsiR7/NiZm+d8HDz50cdbMOT8swEK+WKODmVTDmTbHukqGXQE0LiGctoPFUS7x5G3Bf7akz/qh1OxJ9VQGR/n5WN92nuhdnJHye4vpT9A8OT9d+GEe4rDRZAecKIamhp6BU/osffFf7M+DZnMxNMp8/JgCBjh21/IcBh26Kvaeiwp346PIRd/kAtcT4uRqhYOXz6rKGj068J3mpK4nq8Hq8NoyFWWsujXTqWbaEpObdr9Uu0sI406dGtpc5EO1i6V0eFZdfFNzfFOb+2/fUrnrq9gAnG7VLj+o3TyqruYqa/QHPQ0XQ00/jDS676o9LVX29yq00bF6U+v4Sa3936tYf7aDK00PClSACbS+RhNNFn9U07lV1Z55mtXtTyPIm0gQKOKHvTabpardVi1A03ajYbFX/3RUp8Ik6qQKkX8X970EnCgeqTvYg20aDuzFkaoO+3Wk1myuajRW0e1a92V7cejMqVMd+TtddVoBuvj3DVPJVIOUxU6b5ZvWb8/aLPnxov1mZc0woIkJGIYOACYADnmHi5s7zeYP6g/v3VChy82HjO4KnMJ+YorlfMXdzmyWoP4nu+NkR819OsVgYjx2MDRMD2fmUNj5fot16XlAzoJKE6doREVTjLMsDRS+0ybmqVXe1xk4ZXdM/tvFdQrCJl+RPQlbhC/omiFNytzMNY37Cjil1wYYBHQ5nDVpQYISHBRLN9RTcyQDpzxl8MeUgJTpm6l5Ed3+iNzIhhZuxiQtmM+4ZFiTQ3pdd7PXm1rjqtGYpp6B07vv3QJDlvlE48d7taYTB96Wnq5TD2Ca0tKgLnV8/qzdt0/aPH/TabsVPQoYOKPbew0fPkqLex2HExUJgKNtGWJyURxs8lJyP1VEr+xUMlU91agUfYeKfMrDMSz1sVEnZgUQAmtjPDIQgNYWhkRhYtL4noYZAb12oGPTCvt0B8EnxleodD3J6xk4hbMeBilUQefnfAZP3zMbMpDO93XWqAJxmLhhCpY/x3ze/h6g5+ZSpom7KQjIa9GoDIfAWIucjfF/5gv4ME1ugbhSwwLp4OwZgxOc616envX110+u+6n/qIPvPzxqejN37UGsjwcZNNDdfA/8wIAga6V4PRi7+Udel5kmmye8maqYGHI4RAOcaH6Yeph1yjQEYTPt9tq8rx1x5LuPaS2fr5tJLbX+2X/xHzfWCXCI4UiDmJfi2sL8sDuOgv+k3X6Xsl767qhTGNPxB7HxYdKh4SECGq4tEX0JJa0Em9HiLh6ex5sICuMA4SBakYv0wiKlI0D3Bn5thIRyAPCBMHUiEdvaEDrM5rxT6AV44/XvscRGa1NVBk7T6TSCW5MjnN9TFYDGUZl0g3rkLA00cA7P0Fop05k8amyZGghwQpDoqUY6THCdgx88mo50e3+n4Xjg/4aO9mUV7m0uRNtx0exwWWohwxi6AODn8WSkEaYG85lRN45u4wkACl/8GPNG4RM2oKRaJ8FELOIEnizCjRAsu+8d9hgXYIixiV9jNd6CTjC0aHTEZAWL7A7dgBAKMt63kJHPCr1Ju+uJC6YGJi24A8IiDhqhTROcvk3eUogpvWksFI5UeGgqgDsWvIOFbdABIsRaO/RXTCZD5J/yBnA+Y0rmcW3Qhnhfx/02jAHQHbEGcoo2NrUOTUPMx2tnoSOGZVp4dKfj9fVFL9++6QTNb4eL3y7xuoMqBCjEg2jEoYnuqd3VEAMCANMQuhd8/q4qDmcOML4/ToGbjVYvLzYq4TjD2h1bcqahdDIn87lH9HRaKZgOxcnfH5qlqXVkeVEgwKW1dTN5EoB43GrC2jx3vUMYHD94/2eQmKYHHEDQYZikYskLcOJHGEtEEdyF/w1toE6HXA+TiQjbNc3AoDY+F9O/KFySBTTP0x0lXmfOA0F8HBGTtqvtc8jz2dHBLysdTrUOJwAcEwb0dNjVwiveq9mvdMS6ef2m8vmr2rut6qIIsb21KdkpjVKNAjimS2jpAJ5ubnCgIfDk/5gmAZw4C7oAqZZK1tZ0qsHNjYY3txre3KhFyjwT197QWSQFWV9+hsninZMhi4BzmOCVe9V1kZDpdFm0nYuZ63+fdTdZMJw7hf7vFCiZQUSeuPyennNdsORCKXPd+frZrjYu1EtWi81+Ei2EM8Rue0m87IyluILPdEFukjyB4mz2Krn4NpzDBm0jTlih12dM0mPylvRsSSRtBJqe7bWwPT+fDDzTC4nC8upZ8+emJwOckrYpqFDRNTSo8STyEmabXZMyGDRYT4DnzIG/cpK6nohlMBlTPgrYRD1xVEZ0Vr0f8w+/3jBvYZ8EcGKvofuBPVEGcOK8NAW0MZ+/EYGqQx2rENpzB7UH0DfD2ZFJa7/CrW+v9ulNOn5VffwinZ7VZpqzq3XadFVsZ2oOj2pXf1Cr+kHV8V5VBfVppPawo860VHd+VO9mr/Zsp2a4UdV6Uqv+e7VP/1L18SVFIzBdIPdvpKqeqdGtRuM/qtW6UdNM1dJILYJOnW1y0PGwU7nfekLcKvZq7/fqHAuNaHrwPiumW3TfS5XYlg+63p8UkTiOcha00RC0B2oATjTxiOiYLaTxXKd+TwX6mqR/OGt6TDeCNg47JMAXoAn7ahxtAYHL12e9fPuk1duTaXqwMNzwQzuZXMtoXN7c3OgGxgd0rfFC3f7cKXIBcELcz+eFHg7K+JocrR00sYMZHzYpSRQt6oVud6jhcOaiHI2tTahofiGiT2s2jIYuFuIBxmP1h5tqULPPZ/bVJDYXy9fAKZu0ZJ2k6ctDaPjRWaf5Z5OHrMtM2nI3w5JT5nnidAWcRuiJ0zQ108JyAyefO3nPXjeMMpDy9Ck1MS+mLTHBtr4qN34c5xETd+83pA1uDCUdI8+uPGlwwlWvVHu303G51A6jj1OhZtjT8O5Gg7tbtScTswkcecz9VtEklJpiqWL14gy0Av0o2ZaDkYbzO/UWxAHMdGD64/F/x/f/EPo4043lq46rF52KlfdlhaU5U6em5bxBphLcSc7SJFIAbR1NHBwXycgcB3WcfDYah5jKAJy6aKtu7tQdz9zwO+C0SxPGetwU+G3KI8+HuxWNINN+mtR5spTN1a4cRK/0ogF8kq42T5SEZihqp2vg9Pv7Ks6+i+NrPpd9Z9nyP3R8rgtZozZliNwsA+MEnPj1cDA0ZTRLOdarlZ6+Pun501eDKLsa3yx093iv2e3CwMn7pReNtchjg8DEUACIGU6ONG56w5F6PN9Ei/XayjTF8/1GGRoU7xGNmxaMtk1MwPi8GVZQx1KDYWC2wVDmyrqeEFzYCDRt/vv/7N9rADwApxjdMcrK1oeRy2R6HVS9AvpdOFYwMgs63MbfxBQ+RG/Gx1FMZ+6sL3RcrOjalrURHuCJXzvF2T7ujQ8hrMVBeuWBrl03vcGWToeTC2W+NxMfnsp0AhgamXsIfc4Cf7r6TJSYtlDgMd7DdpwHa3vDrsETHwoHrKdNIA2KPFPG+gYy+NFb35EOROujMJewriomN0ahqePGe4VeNhpjWVq7MwVd8dv229maGQoUr4surSco1vXURtNMWHhNw/HIPxAB8t7ohkFnALjwmtAkhWg50LUdnwycwvUlgm8DZHA54MR3Krbab9+1323dHc6Aw/bRyUhjPJwgl3QnJIBTLwoBtF5MOJwInezHcYziQIlRXBz2XAzopRQFAL0H27Sa8xpjehzR0AMBYmxykdxizJnu87nAUQ8NlYPaDJwy1/cSVok1LQeqNRUc7Iy800SSNePQNA5euoFJMB7FVeULD0rd8vlF6+W73tHPGACmwGUALp029HmE2WIyAU1x0HMhjl09rjgcbrvjMZxkAPNQSldLj+v7HB6egvU0n821uL3zJLHL1C4dntv9Qe/LpW1yDQo5GEzTI3ONTBS0dxiJTDVdcKGPk+PddZZaOO7RnsqOYQBHg50U5gyVBiBGj96W3M5sgv8tdcj6SjocDchGCXofez3TL2yMkEL3zmYPniTGpcfPpu0BnDgw3aUPMxJMSSg4jgCm9CNb4ZLxQS5ND9fI/Ur79ydVb8+qnr+q7y49r9dSZa8BhxGijUiOikyryQpjxE8waFAmXHpai2YQijar1aiArsg64nOcTTW8vdXs8YO607lG8xt1hmN3+w50DX3aQnUM8S2T5VwwsM6vdUS5eZILmcwNz3Sa7BaaKXp5OhK0mkuBnwGUNTipcDhrIVKnLAOzPJnJ1Bw63tmh8HrqlQsXnn8UWNfAKU8Uvue2G/iYEhh7znRKmmgeQGWwkCdUaV9a1xh7EfoSX4PssyFg38HNKSeJdZfoqd+Dy7h08/uLhkCUYt89Pz5P6Due3gdzAeDE+gxtbbLGT5lQuaj05Zr4/n6mOYQxaQlz2nx8xzQJSKYeeaobouuk5/suuDcmTtFYRUeY9Hw8D+sj0ELEhAmqHvTVbtuKV4N/9hVT2rLq6VRFwWTGUg/7YXKZoPg11v51673a1bOa8ovq8i9S+VWdYqVmW6jcdHXc3qh1+lGd8m/Urn5Rc/xB5elG/eGNyk6tY3ulcvCmzvxN/duVuvOVWoMndTr/Sl39nZpmqbqm8TlRpZmqaq66eZD8417teqGeZurWAwnnqfXaWpHTbi0VO2ul2IcdQJ5zpyIX0iLxThNUuz4/up6EBJCA7hXNwLrVUwl46o/VHs/Um91I04WqXl8H6NZMys0oSVRaL+swyGHiREFKdmJRo4spDJRen7/q+etnrd+fdSKXDRBrLWgqBLtQ1mcRP3F377D0nk0nCE0P0BRrK6zWYWxsYRassUjf2biK89vNKNZ2KxqarTb61pn6/bGboLiPwWLJrmM+z64Ae5Dbk87cBgNx3nn/pOiGawrrZfp50UzxGq7PAbNrRsPz/uUuognNunTR6xDcYAFl4BTOozE68CS6jgxLar1rrcj1xCufjfze9cTi/HecLxjmUGcdYWrQXIOm0CFmg4zkJsfZmwLY7VZYntRDwoHOnWb1Ctrl1q//yL6ZjjR5eFR/vrDZCJleMAkilob3dVBT4dC6s0srVB6MbLqDsaruQKdO30YR3Gi8gl5VqcdkA9D9+qRy/armsFK7CWOC8zQF0Efej5ssYYpzwIWOWo/3DYsAxgrUT5q6vYG1uDW1ynTuu2iwuNOp3dMeYABQhWruwyA1nPgyDjinbozPww6xOT4hmfsYwKQIoNwIy+efWQ7JPMegiTuhCeB0zVy4vsf4dWaKXe61TDON7LZzrEZ2z+W2yAZyibrIWrIxjD+XADwMYqDD4SGAXIf9QUboeDqxbMY5i85bjPrI9SRTbssjYNmwpdG/79QDnDp8N6bSppr+btrk95V0tDTXaW6DaWAjGQZQY7CHQyxm/Xl9JJ8Pu/TKMUgMbcABrf/yb/9xE85F2BEP1WsRgJn84t0RC0e9eIBhGUsx7QvI3vOYEARVgwdLhxu0bOCUHCsCzVHgtv13j/ilGzCZjJioeDHCLfZF5DQdSKoOa2e+H57qdtVotZ3lxAQIGhQdVjQzFKEcXrP5zBQ3Jyen150/8CgGaoMnLMTPIauToScKIVoNPQvgCiBFkWw+sGlO4ZzizNP0ugGAYW8OZTCoI0xUcMTiAym6ALqOp0+YEqx3ZEiBnelKFB7jmwrF//egxHHoxmiSIpEpGVRK3pMNJYZjB9cCEKGC+b0mYbIDcFM3NhrIiWdcHnTYLrVHqAs1DBqAwwbpFENVmGiOu1M3wk9Ne2zjwpPyC1ylkLcAqIlJAVMnePxcJhSYFlH3Bu6kkKPDJMaUMS6JREmAQnjckQKfir2UcO1izYVxAoOeYMVmcWGTxKpnSlOHkGdsZBsDfp5PbIiUUWCnuOCxxvg4uulchLz/YrfV8+fPnm6+r5fhPgMVwBsrcgUAThOszYd0DxmttxzOC8UTtyYK6rf3d4NTXA0Z3aN18vg/bUpAHBq/OblZ44kLetMd2+RK7fX6/mbdIPskqBzhCMVha4NkplaYVdw/aH5zq/F4GoYTydkv7K45K2goRDYDnwNrF9DF2t1zqSSRKl/XwIlCGLCVMxRYQcOO1zuFuylHie5knYc/x5QdYVE0U+JkAGIxPA+ZiyAOeigwvV5YyfNHOBcipg7jBZzCKnWwlkdAz8W0XWr97bOOz19Vvz1pmByruECgOQznc/UnU5ty8Pz4nMgJ27y9afP6Kpk2EYnyfNbEEdCtg3yCQxn8Z9ZuxXk2HKg1HmuwWGiAQcr9o/qzmQXuezIimqz3CRpKtujOdIVMG8sTkHxJXU9HQqsUE5dcwF9fZm4opVyy6BBf6GkAtlyEZKDlxsRVEG8uYviM6JZlerUP/gxyE3XCrzulyP9+4hR6rsi3itefaThR8kZmE8/0Eljo8icPqNK5Y95802hNKOLp5AYPZzNdb76/TSxsV56Ki7SWMuC8nqpdg6rcyc5FWOipUtPKIDbCiaN7DfUnsv/yhOkMPjOoSm7ogSVTkZhBZQ6FTF3+6LwmfYntyK8pkVlwHTblFJxmPdjJKgVbQkEO+4jIAwM4tXl98XsGTg46p1HZ1YnzmL/boelodaOaErEyTY5K3QZnum9q6t9UVX+Wqk/qHN/V3h5Ubjoqd9D0/qDO6R9Jx7+Wjr+oLj9ImhtQnLob1cMXafpVncVXtadP0uA3dQf/r4bDX1W3NiqbsSrd6NTcqmru1TQ/qKOP1k61ThMNyqG6uABvNjq+vnhKrMNW3apQmyDMEFwkvU80ItsI4SmCRgNV6DEp+kzBjqZfAAaeYUdlG3v2qc0yuuO5J051BwqTdOCccQHPt2DhBnCyZjc1EaE/HitMgFZ6f3nWy/NXvT1903aztM4Xwxq/PrvaQdMjU/FWd/ePDkrnv2n+EYBrvWOiowOcALuY2WzXK4MnjJiofbKBS4D4YMAAhutmpG4fa/Op5otFNBKsabnKvEyFXZ6M2mUs0WA91em0Yvp/do+MGisXunl/5ClAngDlMG6o5aa1VrXZQBk4edKcAJmBk7P9Yg+bFmfgFBonZ2AihUgxB5kenM+k37+GfE6e93Gi60WGY9bCxDrJk3d/rdQsiVot9FJuLlFbYsZAE6Ik+LZQs2ECtNJxvXYtAVsIVkFrNNT08UF9XCop0NPECSE7RJ1j+0C3MNapG6RpD2LKgltizZQnGqE09Vowg8j6entR+f6i1m6lQYNZQLjqxWsMmqarD7vjxqQQ4HQojpFJmTTE1Bh24YTiD3Dq9NSfzzX/8INGtw8qu30dmpZOnAnk4DluJOIlqJWzFi4ylyLeIedoXp7lBTi5/k9nX1DDw/Lbgwzr1YNJ9Q8Bp+tzOK/xzIbI57UdIw1UUjRGYrx42GKfHCh9PKtY8+FOG/KbyFZjCHFw1ie1vpuGdlhOMSKmAFEbUgdGI5ozE0O0A67W1gbCkDlZ6pD1TZntZt34FVOEzyybh7EnWNPW6dlJNxqkbrzC5IHVlaeIUAP3xxR9VGi/26v1X/3tv2M2oPuJrjICREWQVVwYufPmhc9FSEZPso+NgrXlTob/PpeMKWWpAEuhUy7G2QJcLke6mDzOtsebjM/4b5CeA672GEag2wn7bcZljMhcwPGgjqU3s4O5qkrv7+96e3v3gl3cYiM6D/DBiA/KTtqEdCt3uP60WxqhI2KqQ5diMbN1dQZPDt4i3ItMDbquHCpJi8VEDlTaYKRgQRkUvuxuF1MfDtTNZuPOVNk7uuMET/rb05N1Tyx4HOR2h7A0h+vF5uf1MmkC2LkA7ZKLEqGafB78GYc74Gk8mdqNbzZfuHtn8GRxe+SmhBYmJhEIkuvTzrQKzC0oZNCAlVgt9oea8LXmtwkwRYhlUCBDgE8xYCEzUzg42jg91ScN2o27/na7Y80Mx9aNkFXkzko6RKKjHsJQBP9or7IzYUxbojC34xJj7CRODevZBKpSTo/3JCHFUESgHQL47eIV68mdPDcVa7vbsTks6rd9ceT08BxWz89aLZcO92WjBl01JpqM3rHqHPV7GgN2mDTh7HfYa71ba7XZeHK1fH3RgYwWZ1adEm2sZXdHBLW41jDphHaJTbMFtTQCmlqb7U5LOpdkE7krFVkIgBuARuHLrDZYYGK1uL3XjPyt6dz0P7r6AJGSjogNHsIlj3XPGqEJQAd7X53Mta752rYIDX2GHYH4NfuPLpSBU3J0zNkRyUrUYIwpp+2MYy9c/2xLUCbQHNK2skXzmtLImfp4hNmGAwAAIABJREFUchNulp7I0cmsKvWZYOOa9/as5afftP/2RVM0HUxs+Zwwl3l81M1PP6s3x3mMNUWGV8dAdfn0pOW3b6o2Gwcctm0KUnsvu2tq10cE+ID6niqmSPxbioDRUMObhSb3jwZRVberglqBs8vNmhB9X09+MjUuJjMXWlym1eULJv9Z2MZnUJQNGr4Xcl9nYwVNJar76GJfjCSuKXxe44lyQ7eNrhmvzeeEL9tLkv31tOWc/ZVExQkbBx0oUTiggYS9N+siLsSwio+Zk+k85wiKcHECYPHeaWBRLLCX0Iy4qZN0ENCquPiuLdMzLeT64s40oPPEKD2DYC+EFiN3QAOIXU2cElANe/Ew1Dhf8unP/IyTcDoaMTkwMYT0PFsKSTcYbMsbjpffd9MzcAp9k6dN7CM/xyioeNnOK8p0ZcBPxAV6Cgud1xRwu0HyNZKFNNMZdipuiw0k1HY4eGkr6Yvq+k+qmr83gOqV7+ruCNptqzospNNPahW/qNr/IhV/o1b9k5rq1iyAU2eveviq1vSruvMv6sy+ScO/qNX/N+oOPqnp4F421Uk3KlsPapoPard+UKd5UPs4lXYdaV2qtdmrWb6rXD47yBTL9YEna9FchERi8xuK7elM/ZsbdecznTh/nPeEk21oM4Jpwp0JeG87DLgzmqkzmqvN1KeLJTSW0RjWAOoj2y6mi7aCTV33pIVtsTbWWr0/6fnpm96ev2n5/upGGSuXczwKSa6nvqbzhe4ePujm9tGREXaDhJ7PpMZ5M5nWBwWY8+uoHWYTZtkQ0rv3BJTPO0sVaDoT6roviOqYeOJ0e3tr2r2B05leFevEDpWul4L6aQJijnNIU9+sI8r7Pq/pDFry/snAhHVsneEAnXJMjM0qckM0mtc5AiYiKv7tGicHgPYi3oP/GWglmcLvmxx5j+TpWH69GaTlIt6PIIVWR2GdNJap1gwtTTSu+HOyRUkh6xjMFCpp0ACcMBDC6dUCla5606lGt7fqjNCvhoECf0hOZd1ptKo2agBO1Kqm5VNzJtqbqctBLbeG+nhQvXrT6eWbTq9Pam2W6h13GkagT5J4hOMquiX0aOGCGPc4zovkXzr/yU2eZPDE+Tyc2byoYpo3I3SXO+jOpkYYxJzSNMpOk46I4T1EWGzYnYcGF+OEyADMgeiRa5cHBXk6m5tilnNYG9o9AyfTr895U4nKn2ihGXRksJwZDeeGXnKJzMZd+Ty3L4IZmvmsjqgKT3mS5CCvI5tpnPiMYy/wWZbkivHZcyrAAkvnsn9m4nQIUzA+Rzspk+NEfZHusWDWJJ1qej55bfIa3LQkpoimeD8ijMxkoMmQYnMwzoKGacMpGG04ayPR2Ydcp/Vf/5N/3LhjCHImATosv86bPBcJPCyPg/kGzrkIO8Nsaxyp16Bt3nw4o9jpKQXp8lByWrMd9Oh4O1keo4gI/aIg8guFw8qo7BR25Dyk0K70zUE0CGu1tScYF+rVdmtNE99jOp9rtpipNwQ4EZRHpkhkIjl/abfxQuZAY+o0mo41mROmN44RqMFWT50Bo/+WDs6UCEGaux9wWvl0ASnHykU2DoA81PX7yjaGBYIzPlx40K2d7u7v7K4DlcWTkmCHWmPF64nAVxYJ7j6DcJdz9xHqYQCncOELYSAHPMXx4mbhjhl0LmgP3mTJwSpFnfkgcA8McW6ygoebTcHFhughZB1PNZ2E66CnjSkngOkM2ja6KtZVjVmkbbVPhXoNBXCp3fJNm9XK35d8qu4wePXqDWNKZaty+6+EVSlAGJtYsl/sQsT7CjcyAyi76KVChYI+WXHnzePg9m7L9DqLAg2WXF5EB9LGFPFnHCqIKQM4xZQrrCcLT742AJei8HOdjMepIxeuKnQncd3pexIVB9PhuNdqvdTTyze9vb5o/faq/Xrtr4mmARDCq5iNJ7qZLWyBT5fP5hIJSLKW2KSIiwn7BTjlz5bPjMyRzT6s09ElQdkYjMf+jHFAhIv/448/WzfF9AYRo46Ja93pGlBxSfNvoBYW7FkOI6hO7iimfZmAE8Ysni4h2vbEKS7xrOng4QU4Za9fQhgzPdTaQuvNokFhbnGo70PMTSFI8eyQOVILjxrj0siFvl7p9Pys/bev2j59M4/8rte2NmpDaGW3p+mPP2nxx1/Uni1UsL7Z/9BI2XMvL1o9fVW1WatdFGoZONFGZHIXukqApB0RoREzEed19XrqT2fqoCGch1FE2euG0Udahy7o0uF7PvuScY7BRDIOuHbSy5pK1rKngilg71JIRJZSPsTz5ClT1c522Wn9Z71CnjZlUXYGVPx7W/vvwz00G0PkbrAvuJzvldw46WD6Yjt3GgHT8bm52E/FaQZTeWIbUcqJynalPbLlbsoO4Txm3QCYoArl5+YmDud3cvy7nqRddwT5Ovk9Xk+bfO+kznsEMWeqXpxVjotMzn+XXJwAt1FUXsKCw6o/OZgFSTDRGNP0ysL0uHgpgqL4uwCnC5gNOnqe9juKgX937roG5RGZjE10HPCbadRxJoerU3K/cjeYUOeYjNNn6rZGpgC50dHaqtFnVfp7nfSv1DR/1qBcaniqbBBRHyfS6UH17qNO2588derqF3WajzpVfR3qg8ruSp3pm4a3b+ov3tQePqnsfNJJT5hKqmpPVWmhuv2gVutBqm/UqabqFn2dXvc6vbxLq6V6u5Xah3dTBXt1BEVDQqF0YD5pe+fZQv3be/9oTac6Ye5BQexCxpvAXX+m9c4hpCClSYUF+HChujPUqRk4tNdfGxMYGicG7mGZb9cxPkt3mwGYR5W7F72/fNbTt68GTbhvofW1s1vSqgFDB6OJbh8+6PHDj5rO76xzxOEMMyZoVTQNAFsU5twdJPdhRw1wAjSh1YX6TnYi68u5geNwxK2anrYFdDuakhPd3d2ZcWCX0zSd8J2YQqM5zzLF6zJd5u9S6F4mnb8HTL/fO/mcyZPnKmUDss6cbZhy+1xzZaMu9tb/j8YJ1gRUvbwvr6fw11On6+YHryM3egJsBTjLADDrC3NTJ4snXbQyqfUkIPZcGB6V6jYYjZRqwe7Z7sN1lV/b9ruybm4AHX4yJQDSNDhcGsMtOJyPN81eZSvo3LnRCo3PLrRUEDSIaFbihLnfqILi+fzF06ZOsfXvQ0VlTeB0zJAACQORF/zMhIh7h/PUEydTOUPD7IkfbAk0fJOFTt2BWQ7t0UiD+ULtydRA6sTXgLXj1x/uxm6uEI0DeEpMAkg95DfmwHPOxXi+/zBwCi1quIV6IolePY6a71z1zlPBlOXEf2cKqAFXcpyO8zkGKZcQ8ZAO8Dyp/fNnHu6k0Rw3Mym5MVo/z0soMHkKgEmleAmsj/owv8c8tWLQgg09tR6O2ew9y0rO1NM4H1y7mPWSMzJDWoNUiDU4hbFFjZrqRX9/zmE3rWDkQP+pVO4K7VYb5zptV1v/+9Z/87f/boMttG0LjbBC1+Leh3m4MQ7kRYfAntygmP7g78+mwq0lLm066n3TD86XJfQvNmwKCssueX5frqWTjiYGehGOW9be5Eyd3l5fHXxrDdZgYLDGYUR2yHK5DHc2F/ZhwYwmaDgZ2QWtPxmYM8lr8+VLUbrdevHg3kGVazOI8ciOYuAhZxNRzDNxQlhON42NnNzaeG3h38/KaPxQ+T1C1b5++qKvf4FTvTpbNpe9kx4eH3V3f2v3uAh+3Xuzww99W75pX+x8ePn1DHiGATY8nsRSOaVFh8ucPe2CajCCDwoV4FZ9Z0Ch3WIhQQvIU6gQFo4AZTi8dDp+dpt1mHrw2fBsoTcFRS8mTufuEtlVFASsA7spdtyN6ZeF+vVJm5cnT154cGQV9Sd0CydqD6fuOpamb5rd6MwMAiK5zHJWivVmdk0JfVPajuduYgTQpo0IWHJhnACX/z6doqB7uGOXtBTBTY+i3lms7jjHJeQuVY1D4trAkEnQGA1c8vi3VWU0M1OiVfCzq+qo1epdX75+0revX7R+f7MpBLUOG9CmEGppMZvpkRBdigenrtNFDC4/HXNAPsUuIAkHytDcDdy9B0i/L9+12eOEGBof650c+jgwreSv/vpv9PD4weuedOsaYWUK3wM40e2f4Bw35HBumcZAp/cUkU0JYMbEyRNfno2nnOyhNC1OQne7DSb72aCfBdCCyhJUrjioPUa3JwnibCaoOCER8mlSlD8LNG7d00mTljRkSvv8pO2nTwZO1XJlQN4+bNUf9nTsdHRkff/0B83+8Iva7sgN3RE2WEYUulpqz9rbQRc6GZS5oLJpR0zBcAA9H/YcoK5emUINPMGiWKv7fR1bUDFr5zxZi5AtdZMbVAYHuZHEeciBa7cqplk4F6bJT74gQo90oea4YPcE5cIpz8UE6/UaYPEpAYpyEZKLoaxx8j5hOskU/dwECSOPS/EVglp3AtM0NoBTModIVJNsG865A3CyKUTSFoSbEXSzlOl0nRMSZWxkUdn1DjARd0F+Phn8uZN+vjhTany6Y3LRxeuOCzb2e/6fJ9+m6MXln23LM1D0M825Je42RiPOne0UkRH7P6uYLs5Tof26kHl9npiqGjSUAJ+ZzpIKl+QCZgBqLWnoByM8OCob75lEO6IAtsFGyjcLml7knbFfTPPDYbLF1JDXDYJn8j3GvDioxq2tan1S2frXKvV3qps/qd+sNGJqU9D07EvlTNX+RqcttL1f1G//tZrTB51OY09tml6pwbzQcLFXZ7zUqf2kQm8q23tbI9ftiZr2VI1uMH1WuxypXfRUrwoVT68qnp7U3fE99xqUWI2v1Jz2kSfTjm45U6P+zZ2GDz9oeP+oejLTCU0HE4A8DQVcUm+wXx2WXjhQvB52TcntjuYqm76KknybboTHl9CyYUJQUGM+VZmC6P1sSjeFzkHF6ovenz7p+emrz3emRD7vfUnYvtQGRsPxTA8fftLjx581mMxVMZnAEAKq/AitLncAtQn/vvDUo64I/9zYubYsDlqvlm6+UQ9Rm9iAajRS0+5rf2IKEc6qTJxw2GNtMHkPjB/0Lqjyvnft2hl269kgATMKqsNrUHLupKfC9roJk5s5zt+D0oSJExMU3/F9Z+BYpwrdmsZVmub+24AThToa4nBqvThfXhtR5KlTniznptLl77dVpIaTzxQ3JUOvkoGfgXA2IMAAwQ3cMH3xuUhIekN0xSl0rBgD8HMCMRhesX5747Fa/YEqag5aDl3MArp2C6bGPXawKYn37dzK1LjnDuTUHGDYBV2ZjKntUuXbk39U6zd1jkQDUFTHlImmMI0A7poONSeRI3OiBbpmptBEolZGysHzQydN1mR3SBNhrGOnbxMKmputIfbnYUpBvURkh51nMT7hvKYZkfwArOU2kyI08mYnpTMuGkopcPZsPpLXD+A1nK4NnDCpsnN8MAjO4OFKUxsN1It27kwBvco0dDM+4QffO6Y8x2sKOnrjmvx8xsPoSUZC7AGm8oATALA1d9QX+fC/0vvmdY+BA2sDGQwN8MvavHxPAz3Xz6EVzHRG1uRqRSbszkYQRBT5fgDAcQ/ALAJEwSSrgpVDQjJGIIfVVqv3lZ4/f4tBz//wn/77Dd9k7UOGgzsuX2/kpvaUxKYQ5hj2XfBlQTgbcmKnjJ4Lx9CbIGLvRzGbpk4hJMf84ajteutL2KL+VkeHw9G24hQgTttmYzP+PlUOcrX7Gp38rN9IPHku6pfXV79ufg11DYGYUTEuaITSDmL05w6HD6Yo+pjiYB2eJ1InuPNVGQK+HgGdgJpWTJ3MIyUAKyVDU0ozWqRB1unrsNpov9pp+fKmp89f9fzlq4OzePg8r84YLvVAt3e3mt/MPF3awM1FMEy+VXXUknC+w87WqBhTAKyYbNAxn8wZOzN5Cpt0XksW7wP2EMTFxIkcpIGm8xvNFncajkg8D74t0xC6+NBtclo7dD07hNgFLaZ4MbkJqaoXenIrjBEoE7CO3fEmrVpDUt2XL1pzQS3fbJgxGM80mN1ouLjT6ObeIt8jmi+K2Sw6J8OEnKBEp4kyMtxhPHlJTo7nHKtU7piWnMBPpx96pNBsWIGRsvdC9GpZRzKkucRdhENaCFTjR3Quk2gjGR14rbLp/H3DxS3MNhoHKdLFfPr2Rc/fvmq9WcV0iwlsLRuZ3MwXeri918PdvWZM8RLFLfJjothmHzDpArTxnk2PMo0D7dZOX75+0adPnxzSzCHCc8cUhM8ayt4f//hX+vjDj6ZcQlcbErpr96R4Js4SmUw0ms3UHg0NBgygeO8ee0cWQuawUySaapfypIIqERbLIRSO7jv7xQLiNMcwzSM9Q9bW0IADbVZLZbuxE1ZQkMJOtV2d1D0eNODiW610fHryxKl6fzf9ot7t1JQHEQvQvb1V7/GDOpg4PHw0cCIg9FDirtm3AQfiXaGRYop8jIuV19zBkjZ3l9FSYrGcwDHPxoczh3y/H/kZvB8XjqFpdKcqUnbPpgO5iM8H+O9pKvy3P1uKQa/TlqkAph8kZ77Lv4mCIF9Wl+IjeX4nsMbZd929zRSMa8pOvti4LIJalqlnMUHJwCkI1VE4JkNt7xOHI9s5M/LUsvuS95rNLFN+lKnASafgZZEF3NCzgtIYJiIp6yOJcM9dPCJNTPmkscZldXEszKA0wnNjoujdlygXocOAMkyBdSmy/JrTJe7COIHPs+PjlXbiTNlLgPhMZzkLqZMkNIGm+LzDzTP+bTYl4EINql3MrbJxRLhpRXGe7NoTXTCcIVOGV9Kd+mxJOSuhYeHyJjst6aAaaOkAJzw++T5b1e3Pqtp/8sSpbP6N2tWrBs6Hivy9+sTkaaD6OFO3+Unj/t9I5Q9B12umzovpQAQYVlJvr5PW2tcH5zBBsfYftogZGajbDNU5ttQralWvS+2+flVDztN+pW65Ua/eS+XWcROtzlB1Z6oaa//JTEME+vcfdRpOdIS6PYRyF6ZTHL3MjSB+tdGwHA4OyD21j6r59txxTJtqdEK8M5qe6KrJYOkYCDHBs7ES64jniqaz21Z5XKvev2j9+tWMgO12ZcBtTa3paLwAptY9Tef3+vjTX+nu8Sd1BxO7arpdBt3VLJWsDz76zsNSnvfaJCAFXe/97VUraIvlyffzdDoxQGp1yOvrqzccW9+Ks57jPTyRjOlr0GSv7rAE4N3USE0R7hyKUuoyN2xstpSDuC+6xLjvLlOefD5sTriFRaYgnXlIX5k+5beXNOhZ3+Sl60Izi4qZetIAiOZlFOiXrLRzM+KKUnxpdyT6nSNbwsI5RzDkrogn7PnfuhnhdlA0ftJk2Hd2zUSiUJf9AYjj7AAsOY8q9G40FwEhnOHolNAS8TkHOErTCPYKrApAjzPhQkPFRLePqQ102lOYQRyeP+vw8lXdYqtJB93z0cYAZdNVdwS4HxmoMS0azKGXjtTqIe8Iynq4Oh8ctYORBK+77xptpH176L0C2ONONoGOIFnT6eP+pEnKnex4Fd4vbrTJfIQznQa73YbTZxINuHQOn/Wa8RnEvQTDBzYAdV6WMzB7TRTs34UnX083LxTLuF8uoJhrPUB4nnT5znFQdGKyuDkQeCLrGnMt5zVN88h03TBL8l2Qaozz0CatjO9iOgCSpkFHMyy0kpHfRP0eeakWhgWAShphszzIf0wA3jqnK90h5wSAzMYh7Jiy1nGz1+Ztpb3B09LN5tb/+k//w4Yvttlttdtvw+WNDZo6l3TE6XzyJn3p5W4bvFmmP2huEKzDq7V9d/BKOegoDHGeAfg4QK04aQ03tTj671Ks52kBnRrG2TyAAo/+/SFZHqf8jUQtcV4LD7zbtY6IbgNTJfjKdO59USdrcfWDn26KiLVO0d3DwY7vh+U44GO5Wet99W7AxSSKKZRdbWznHKI1C+oTL9aUPboxnb5penT9CfECOL1+fTZtD7RKVlJnFIt7SCLyoGdd055UdXju3Y6OZaECl7gmXPn4ewZXAFmc6wY9p6gbAFJAD+K9gKLdceOLexwZYW44sC3uPmi2uDV4Ok+RnIUTBy8LORcrQZHMYl2obhfgZNebJHr292ERngrhuzQsD9o/fdb66yft3t+t8xK5V5O5JvcfNf3wo/qLO5X9gQtTukC2Y01To7AZTbkcBjNpcSdtXdor57+TCxeKdtMF80Xj4OVEPaJ4SMF++QB27Y+TVercGTCZBpneD+vqbHQQUyoHpLmJHR6RmB1AF+CyXL2/GDS9PH3zdMjFqDsn4aB3u7hNP240wczhPMVDhxQfGAehaYPupJdJh0V3h5yQnb5++6Jff/tVr++vLsTZ+DYDgQJ4d68ff/hZ9w+PLnr3728a2NXqcM4448Xbje/uVv3pxCF8pxa0UzpugZnMe+8NNOwOomMezUBP32wukbtKmCxw2KRAOctLCSROFMwoRuKCHeG+aG1ROIQx4Qo5Kgd0rW5ZSNu1RJf29UXV65s6643aBDavNjpAuWOaOBpq9MMPmvz8s/TwoHK6cL7Gvm5re2A63mhMk6DfE8lirEmAEx1hC+wnU1u7Bv04Li4uLSbkTAFMIaD4hRsNZ5q/50uXV2niV0QQMylIjm8XitYlhDJPizJYyYVIBk7RjEhFSOLx54nTNYXsGghlwM9n4c/+DIaCUpb/O+qNbNpDMGV0l+PrR5F+maRE5pD/fpp8BlUvmhHnLrYnYrHuwzsvvp65AGftTjj/8XWCjsEFydWfKDbp973HEi3Uz8OYPage+TLPtJD83OjaX1NBroFTXMRBwY2LPCadZ1vx9LqtwwrXi7OLRVaKxX6+ynNKF+p5DpVynELvlc+mK51U+poUQfSBQ6eRROIO/w7gFM8s/me9ytlmOdpE4SYWmWTRbedZ8X4ATsFmw1qia+DEnctv7NS0n1S1f9VJ/1pl8yc15ZM6zVbdDi2KRFN17mFf3fpOw97P6ugnqX5UU9+q0cygxLrfDlOykw51owL+M8ApaULQOvfrlvrHSv3DUdXLs/ZfP6tevjhrrV2SVcck5mDtbqs3VTO4UXtypx52//cf1L19UEGRaBH8QBUTr6pRr2lp0ErACRBC5/iw07HZqSa/CsZFF40RdxQggnDr0EzQUN1hcERMQXLnI0x3ADCxnmenqnjR6v2bYyeg1R2PBzNlImIhArIpXhe3Hwycbu5/VLs/tg7MMyaAVS+0VKb98v4IPOWzqsjpYUJ2sA32+/tbTJxwB8UBFd2kaVtDqQfzZWpNKlOnTBOMKLAU0uM7LJqb54aHG9YBihweTpMx7e1c/OWz6HpSm//99UR6S/ZXG5rewGcf948p00xr2JvJpMYW+qxk0x6jGZlMBb8DTnk/5u97aUZcjYfPZ1DaANwHqcFwniyl6e+Zmnw15cj0r9jb2SSCZ485WGRIIuOA2uUf6bUHzYtTO0yWHCxryQiN5nBf67l5wwZjktmElhFKf1NbV8ukqdkQwP6q4uWr7ceh5434UtbdVqpxS5zd27DI4epTzEzGiMhMEQR4U7gj1UD7HK7RGCKhh6fu6Ksgu4094aiOk2UHaHmco5jMmcwR4DDwMozGjQGI10tig6Xnk4FNTJsC2OSg9dzQo4HAn0Nd9xSdr2nq38UtNQPhDH7z183ndL4PLg081lDKEU2639wozGY5/N18D0Z+4CW2wSWlY04COGW6ob/vOew5QPv5Hkz3m6eRlvOUkedoEJabheCe0lKHwAoXnZSfJ0A00e0Z/mTwzvflzsXsDUaZFaZlo9N2r+1yrcN656mTLcr/+T/9T4zvCvi7HGBlEaGkFhoTXBtfzHqSlCTszFPbXncckIbAKmudQBoejaJB2O602+68F5i+UDAyceLrxaQjQmt52BRrjK15Q4i/6OIzxQrtVOdccJpP6Uu0MdWJEw77wgycKPAYDVedWq0BAWPh6OeMKYAThxCFXq9nxxs6V08vz/ry7auB0uPHD1ogaLU1NjsmIeXomRgQMfonvxD3NB4wwOnt6cVjvNdvLzps9qYvYpc+mPRdXDjNvApty6kESkTXGZDUG3QNmEj3xpab33dILAUlCwCaADa4ZOMMmDJFJgRELmt9sn011uKTmRZ3D7p//OjpBI55YfYQnQV+Dh1DaNYs7D93XcP6MqirySHJxUQsUjrwnfKocY0b2kbbz79q/fkvKlbLAJDHSq3BRLOPP2nx819p9PhRzWiigmKV70HBhbqLgtQ7Iwca5gDaGJfGBovDOE9t476JHq9F19lR6Qo4JcptvF4XP6lr7q7DJQvINvSOw2qri4MN4PAUI9o4PCIANNxZEAZD7yu0Xy+1eoscKDqauCI6twYtzmRuS9vF4taAaUIWCR2v5CZmCmRyhQxxfTjiGbiiD7L4/ejA4re3F336/Ju+PX3zRJVCkAuZS/iOz/bhUbP5TRyAh536u5Vqm1RgUnJw0wLq5mSBG91E3XSwo3c64CrojktMyAbdvsqCjhQd7455+kx+AfUuvJmkJBtT//qc3RDTJNYehx/rvVM6595dN2gHPDmX1K0oSwBO9frd1LzD18/Saq0J2gU6Yivy0VbWRSEmn/78kyZ/+IPq2zvtB0PtOwBwRLfoImqN+gPNKAiYUADkSs6oQkeKo+HY/PGEDHxx8fow+3AxQrcSsEsDQS3rJ+hY+uJ1+5bPhr9DgXEBSvlCyYDk2gwiFyyX7lyy/7bGM40/vZ4v7lK5kM9fN2iAFycgzo207M974QKYogDjtWTnvwuouhhRZIFwfI/I/jJdKTWifJGlSaz3XH6pl5d8Np2x5bLpdokynDp87ii74RYay2tTDF9Uabp8Nh1KXdDr9825bGfN1AH8rjizW13qRp65/MmAIf39HNEUwOQS8PldM9yXa2iPcqGZi9AoVpO1bmJ1xVF4AU4+G7DVTVOTM3DK07EMnHLfPH2edpNK9KT4IDE9QjgeDUmeF82dDp3tYMxGnINwkISaSpenUNN6Vd35oqr1Z5XZFy6cAAAgAElEQVTNryqxJq/f1Ons1Gqj8S3UaSdDj2akfudevc5PatUf1VQPqqs7tXSjVnsqiWD1lo4NFF6sj7Eip9NBd71Wv6w8yR5yFz9/1f7LX1Qv3wisc3A1DTCmIQXveXSj9uyj+ncfNLi5VWu2UGt2oxLgRBPVhyn0dqlX09lvbF0uwtlxp3PW4FLHcq1+n7U1VFVhLhWBzRSLTO1YI0z5uRfdJgA0zeaaPzxqtJirah1VHN+0XD3r7e3ZDngF0yzc79yBpunTUX801/2Hn/Tw8Y8aLx7U7kKvw4m3m+II2FoRoUHBDE2PxlllbRNB8gCntZbLN2stAsQHbQrGSG80jnwerMg5f8nuSVq6KBxjrdmsJbEmsqmAz/RYIu7Gm1Z35ar3e6pu3kNRhCYXyPSbBScwIBVQh6txmjhFxEgCTrkRkTTVZpXwZ34NzRk4xV2ctIRX3zQ3j65fx/W+9p3dAcAELTWbUuSi2a852ZPnZkPW8dBwCAogzwAqK1OXqD3DrTLFEHhKkScVMCUycCJuOunKqloTmsu+zVu+J2gIUtNg99+rjg65xQyiWr7otHxWQ15kTZZgnMvY5bcWHzW6/6jRzW26V4PyXVMLWufUcTOfyagBKqAJUwYbI8FGwKiCaVMvpiP8PpMwBg9MkdrZKKY+yzJoRPo8wFzKBwRT7vg8MmS93FOXcPJM2/OUBZoetVOi9mXgRCWVP9vMjMgUyn8IOOV1FmstuaWn8zbfP5445QEHTV9cjzN7xbTArCFNelPTYEO76qZmZjAkR1/viXS2BjOXMyH8Eah3GOzQJPUzTE1fvgYmW/YOsLlaWLhH6ypLOsKIJWdOOe4C0zQalqgXLAkAOB1c41PXr16XHga1/tk/+VtCwlNwLRQqOty4YETaNDepM3esZUidNCP+sCP2RZI0DkwuONHKotR+h/MFzmdlTErYPBbu11qtQ1vCAyCfxoYIyZDAqA96Hra2iIydLh5WyH52aaIAtc4dA8aPQwTxY/8cwbaltUmtQcdaJ5zNAHfm45MflbqVhM1yiT6/verp5ckF+809mTvTAHSmLQa4S3MYb3I6WFD3Bvy5Wk4XXj6/edr09oxhwM7++OhmBmNypYKWk/VNoQs4Be1RtWbzqWaYVdC14OuTF7HbWbuwPxV2RsPlLy6VsEmtW1H82/GJQs9Fbmg3JvMbPX780T+m0xt1SGd3ER+Fug0ZnNAdoClcprx94v/PrlkxCo0/wkWwULc6aoz97OZN209/0ubzJ1VMEU61pwFNf6TJh5+0+MNfafThJzXTmQoKaVuMxyF5DrXzJXHZ/N6MqajJXeUMnM5OYQbcQSkMSkGIjV2s+bWGsCEKkgBO5oyjHUjCQ3cjGMuTqE5XCp0PGT5eGwGafDjxfxTQNbaZW23fX7V+fdH787OW728+rAHgdBTv7x/18PjRgKbbJ28Lc4AwJI7nHM8796JjtBxTBIoqCnXz8WsmvFu9PD/p27fPenl98eXPPpgvbvTw8OipE86KbjjQEV2/SuRZ0Fk9FDoWNAcIcx5al0ZnjA6ZqQGeZMC7bmk0GPk17Ql6O5ysWwQ4sV/ywZgnb9YQdMMREOpdeN6EbTkgnpR1TCraANFuXxWfOaAkddc79SldTkut/vJnrf/ym9qbreZoJeF2bw92KxROlw/3mv70k3ofHlVMJzoMRir7I9VMx7CMtU1zSz3TUHm23lF+XUeKUibBdiMKB0FT9aCscHjy5w7KjagD1ra1KckQg8vUYEPYk8Zlc83vv+6y/t684XoqFTstXNMuxc4l/yIDogzUc7fvQimIYNl8qV3/HP/2QtPI//baPOJyiV1CNmMa4p6tv27QhXLmXvp+qUiI/ZawpzNfMugIS9nsEMZ+iel1TIBy9/z6NeaJ1j/0HK8LskwD4efc3b4uwvKUPGdg8fciBDcmnRmk+d8moXQuxnJHyHEL2dUtdy99raQGUaI9BUU1nyMXnQm/ycSJyUlEmOaJU9aSXQxAXO6kZqPP3FRssAYrpjUGTl5hQe+jmewBREzjTdNrcX1zjgDiV1LnRZU+q2w+6VR90anm3lpLrY06vYN6vaMaAWygMc7U735Qq3lUUz6qLh+dy9Rq7tQ0WG6TZYhpA06mQRGjM9/B7KA8aVQcNAYoPH05A6dmtz0LuenoHggYnd2r/+GvrGtqT6c60iQdjh0wbYewCjJ1Sx3oRtCTuT+hDjG9ORaqip3K3UrF+iWtTKhs5o0ZdAxSdhv343a/1dtypRXxD0xTFre6/+kPuvnwUe1RW/tqqdXmVW9vr9qsI4KDqZOp4TQNTNO708PHP+jm4Ud1h9i1D6VOTNx8XpnyCWDis0YtA4gqHbxODqGB0zbynAhZj6IwpgA2RkHrNJtpjO6FkHtP+IPyyt/FgRFHW3/GBipp39jRM9yJ+bMAOt87nf1+gp33x/dnT6Lh4acMREZGwbSdZimFKcAprdtMafKsNN2/rEXOefqOkWsTgOz3E/b8e7+fVHwPnChLIhw75zblvx/7PWuZLlS9AE5R1GbglGuGHIDONIqz3dTdpLWNZrQ/iKDu8X4NlOS1N1XX7o/cgf6cExOCZnD3uFNr/W4ziNPbsxt8LRrzaSKMpqlNZMvHXzS4/yEMHdDJQv1mwMBni2a23XYz3PQ1dGS4BjJdxlQNWqqnfWFa4QaPMwsxhYkYDzd+eF0pnoQ7G+ohkyy77NFktVwjDJwy2IlohksTPIDGxSDHxhD563qfp3idq4nTNSj6/VTxGhhfmk4ZOKW8swRu4kxMd0sLzVpiXqTz9gycohdu8MoEPhv/ZEfTbF9OjRJmJmFpHvdcxBShdTJegElmSQNDhRj4hDNforheaX/Pe8ZD1giC9yTWRnXky2JORwxE2zVNsdlpt9y4zodNZo3T//wf/EeNu6wEe1KQc1BkTc2ADzgKC/6HuNAbgG9wPFlktcdPnSIMdwuE2/jQH09psnSZGkWWh+wu9/r6amBAsTLCAQx+aN4kSdzLZmVSZDFYGj1GdyLpb2xZSGBlCJMdGjvCIAFRpqyxqPsRrOrEYgv/w3HNHSJcAUeQqlumKW4xjWgzbUXnlBxAXABjwZ3zI4JH77FnU2uI1oKNg7vfauMwLxCpH+6RTkVkMcWlDuACmJ582fM8ONgp0GfTiWZTaF09f20OZERsGCjQwcAWHcOLwYAuRaH9YaNTdTDdguYKdwyghL+HoyFTp/sPP+jjj3/Qze2Dev2RqibG1hw87n6m8WVc5sl1JG1E271m3uh5ccfUhc7MmAv//UmbX//eFI7WfuvxOSGOdX/szuPkhz+o//iDqgnAqedLjtdoO9SzW9kF5ORCK3IBohi7pgxFJz5ACIA1a5yiuIkiMP6X6AZkTGULYmw7nY/DWi6Fpo1Jnm22eYBwoDHBOAWxLIWtOPGeKRAFzv7/Y+xNdiVptzSt5X3vu40dzd+cyquDEUKoJiDIglIOSJUYwgyJC0DMCoQKBoCEGHADRanqZObfRcRuvTd3M3dHz7vWMreIOoWI1M4/TkRs3+5m9n3fWu96m/XS1i+PapzID9osF1aeoGj0FaL48P6jPXz8wSbTa08HV6K924/TQAnpT3tqf5f6LL60mJhAydhrRkNg5nr1JoEzX9A2WQNXV1f27uG9Xd/c6ueK/sT0jJySfeEuVVhr8lnYGBUP0BL/GuEq6dqE8FGU8AyMKW7OsOfW2nx0bXGVwhBA+jan/6T9r2h4mnD6GnKCB5OGcHtktI2T0cBdFdE1cEDxuawsZF3c2a1s8evf2/K3X8zWG5vSOGE6sT/aZn+w1nRiVz/8YJOPH6yaTGzT7+m/ncncWl2IediE4jIEz12Bat70INtqEfRLEezNgS+7yNGRzo97QNFSCsFOEwJNUxWF4KYIetbaPgGEFsS+k+55TTpeTR+INfR9UQMi5ZMG51HrUGw09JdiJOyVG3lNqX/6vmGq10msWXRQeXg2zRL+cuPkEyeujb8Pp23SgPvPy8M1aH7RdeiAjumo0/3cat4bJQddXPgdU+HUH8Z79PfnVOPmNcoVmw1RUkCaBVl+Dm+KPP/K6XqOmn/TOGkq4dPE3Od9R/A1xi9pZcOEJhvDb6ZKEXLc/DMvAjyjScYxESAdKUS1diM/p4MiPr3zCZfbpks4rR+K2wHUWu4d9ak3LtblG1i3aPW4L8Qj9Kx99oa/1YJ6tbKzPVt1/mLl6auVp2c7tRZ2Oq+s3d1ZbwBjhMhYENiRddpza52v7Xy888bp9E6NlJ2v7HQc2hE6nIAiJst+3Ziy9I+ljQ40Tls7Pv5hxR+/yYb8vNuK/88zhJkKjZPNH2z48a9s9PBRGWn89BLkdzjy0hSqPtNoKDW7nR1xRCt2ygKktGWiw/5VESC+xzAnTWcccMXZlKJyOhnrzH/bbOwN+gz3YXZltx9/tttPP1h/PrSD7Wy1W0h7tF4vbL1GGlAI6OG57Q1GNru+t5t3n2xydW/nNu59FLw+cWL6zLWTkZFaWg8xBjTkDNjiBLrfyVFvt9sEoh1OgW1TDULDNJzPPPIEh7cIAaUJFHWqPOoz+nJxgxGRpiJsXKAt06gz4fYXGlyTspRF7l9qmBLcOSkH/lybQyj8NgBvMRHFcgiHwkbjpDiQMA1wt7l/eyrx/YS9CZTkz/dV5/rZ3PtqWpmz830/iPWlOVcgpQ42+t6iRktB0zED1rry32saRVGd+saQGnDuURepcWKfoPakgVcgPCH27jDLs9ctd9bZLq21eLHq6YtVL4/KKmtHLhsh8kwQe7cPNvzxr6yDfptnm3MrvpAiyGY/qeCwnsqDpk00TmRYqnEq9m48IKock6gDfMyILYjYFt4vUQ4AfUxrAEDR/wP+y2SFSazrtL4F3CLOIpripDPnmSPtdmo2k6oXNUnev9yDv58uJgOoef44OyGYSaGD9602dtygYGoaG2wCZzp5bSZJhGo99myvM5Kml/VR1vyZB5V5aXLmC2t8/V3DzdRBL3fny0DnzHRqnic+DHGphlgoUT9RlNHHsM9XxcE2bytpnPabrTJoZUD2P/5nf3N24SRFvZJenH6Eu4xGg0HpCkqSsljgFeLMtliKXsPCwnpZfEEJ4E+aNlGQ4LPOIsNWnAMPGhw+6Iv10g0ZQEJ4IBBCxmQGWh16EQ9/xentkrWRCAQIktygWj5xQueEOx6vRcd56uEi1BF3lPeVI7k81Di/ED2CLvnnd497CSWh9sjFj4aOiRMbaxbz5BhANTzZiGvEwkGzUhwU3Ivf+3a1VmCvbA07WKd7Y6Jrh5ZpwGZ6lEYL1EHGGOEWAjf2+fnZFm9v2lhxzYMrTQMI8HA8FnYot1adsKsubE8TwwakEN2OnRlXYrV696DG6f7hg/WHMysqp+jUaA40NXFm/TB3tMYLg+bGp+sVC6R1Lq1X7W2wX9vp+Yttfvk3dvj6WanxNE4thMCDibVmt9a9e2+d2wc1TkW3L5c03t8AlJ9/m5k1aoRTKF53aY4khdbCx9BesMlaVQfQxXrdEQypKsKC0htdNzXwiZOcVXQgeLPNeaSCH/48qN7ehaKiq6gJBePluSjscNjZdvlqy6evtnl9sWK5lB5nR/hjtycHu/cfPqlxGs+u3fkNzQB6Pw7ACEaU8180d6wTiYQlLnc9DYeziRpY2X63stfnr/b09FU8er5zOpvbwwO5I7d67yry4Wjzfdiah/iagzkFuQqjxm1xPLE+zol9D0wGz4a+wageuokXnB5mqywyEF1G4EzBQoirFB/pRyIAWzQ8jIQYhfdlk4/dKo6KCGhb/aGiAjVJ22+sW26ttV3Y6vdfbPX5NwUZksA1wDno1LI9E7j5ld38/LNN3j9Y0e/ZmiaOxmk81fVsnTs2aPc14RRqxsaLMByLeoE/ZBxi4Zx6EuiXoHxO8eT981mhvfq69JpaTaEcr5gwAUCQp4WF/UH7F4htBrpm8Z6FzPcNkwMRKm2+aZz8zy8ZNJfDKRsqp4SouAqL1O+Rvtz4E+zIHBkBW99YxQaMEKBNggou7suCxJsn6HXZjGhmKwD8QvcToiRX1JjKJC0o6Wc6xBrOWBmYHFM8Rz4vmqvmZ6qLvIb1ezZJF4DlEgr8fePkUywv7NRwZeMUh3JYYtSFmztc+pGZTamG1eqOPKdK1Nnm3wd6moe9who1mA7bvtSJJTU4t7E4mIUma6/1fUjW2Nh4o5lRhlPfThRCsu8/KVMJEEBRDC0cXXseWN3C2pgg3KUdzy9Wnl6sai3seEYPu7JWe2u9/t6sU1ir7bqbVguAZWp2urJTdSvKHo1T63xj59PY9RNMs3ByTaoqE9pTZcOysNF+Y+enP2wfjZPROGGNbCDrZ9udOmbTe+vd/2ST95+sO51Y2WkpK00h3DzHRFpsdgqqxgCmhH58KIwjazDsWZ8zmv17S0zEzu31Jbr05kVNTAt3LvYXjw3YwHDg4BvPbfruo80ePtpgPrZT9yiDHSZCmEPwtT8Uot5xjg/GE+3R06t31hvj3tezfQXY2helkDpAtMlaTwPViizJra0VvfGqoHOyCw/su+x/MvdxBy+iIEbzmaZOmDkx1fbCnmPFARRlLYY5iofNutupnBixDafmwZ0YgTUUx9A5Nos+gQC1CcBlrpqTWq2rvk9uqXOoqTRxUjaSO3hmbIfHhQTowd6XhkA4yEX4da7JXGfZOGVBnQ1c7kv1xEL7yYVC6OssTsEAFurao1F/XEAUB0WZuvoQLJkkPhn0aRM0c3CHYJ/EBJmZntY2dQNMFUT9mOFQ5ULFRJLCmcfZtFlYCwe9r1+sen2y83orulZ1blvV6trw5t5G7z9Z/8c/2WnqgelH9kRAdbT6Cn/39S3XwcNezouc6TROfHGmoulr73ZmOLACIgB4AuRh0OQ7syZlMEWsP7DOdGrd+ZV1pzOz0chOuOGxl1BrhQlD3gPfYy/OrfnnzcYp2ThpQ845mcOIZDvkPfxLk8Rv7nc2TlE7eoMbBWPumcpC9MxDzlBlQYbO25toahUMX0KjG4dDaq8uLB3XlMpALIyfZO4hrVJLdTirgJooozTk7JtMhL+gVdbraR24hIeBkIzv1Djh/Hm2w6aQDfnqZaHfp6yj9S/+yd+eaRYKEJ8KeooXRTQf2nhFHvdFynRF9Du4mofKduuNpk6M0icjNuEsPDpuaX4+q/nhg9IkwOckRXtX7GTIoAwbHgK0BwgyXRUrvQ+NU10IyFHGUTt+wSHl/ULJwwlqgiZiPleArQ4oOvVhz85k0yQaTKno+seg3Tn9TBuCnJRceIxYj/+NGJ9JDdMCjZrRUTDhovA+4naFh7znSYnaFkG+CMfI1oEHyZ/1uyM/oNXVuuMWmxjXBioeSH8Wboye+d80TWhbKKwJuJ1Or4Tyo+E4n8n9QfNEBtTC3lYvKvLayuHpyWEIVA26HlOnhw8U83d2OGWuQRQJLRdKuktPPK3a1EKDEWhB1PkhXkansrP+dmHV4x+2+/XPdnx+tN5hbx0e4J67xRzHV9a+fWft2werpnPb9wdWhr0mTY/AokCgfUMObVEEqjk6FaGcgSw1J05kSzDNkfYtEAw1WTGml05Kj21qNmKyBb0sgybhJDP6Za0fTnVOghZaNxqnFgJDGoiNbRYvtnz8KjOGigDE3cY2OB8yuRxPpCm7e/howykjfGxHx2qecDbsyJKfn+fiyJzmqWClseCwlk8/KNVOouv9bmmL1yd7fX6UIJoNFb783d29wAeeDVBLQIwen5WIAI4XZaG5SYboANxfCmrs1uVa5tQRjbaxOJeJApQ0DqDIU4Dru91ZidU/Y3CmGqxVnVxutkDxV9OflPgNGta3M43TYCpb+t54JltV0UOKtdluaafls20ff7ft42chz13QPKZIbXjifevdvbP5Dz/Y4P7OymHf9hRfQ8TW0FiRa3ase+6okBRZCqEvTpgds71YH2frV04LktUzFEhcsSiEuK/MEY+erVFPpDT9c+SJm6P4AjvZHjApHOfSuOAvFfVZgGcx4//GLcBdx/AthYLDwp9XN1DwXwFcxAafU5gsVPK/3xdPTWSwOdFpHqaXRo5XyYlTunKpVbpMwoIq4prAzDjyRlSgVZqvNMCsDDv3AMG0FHdaUh6+TfvhqNFqNDmny96IJo3wcn3yewFInDaeDplp3XxpgjiD8lr6PXZKTzZowvYbuR4JuHot58CG7yv5mvGUp77DR0R+iAdFS2CTUucpSCNBL26rOBIx3fTPAVTB1AraMxSTtlWnoVU0ToAEXRy2DnYmdw/aJFSpU9/aJw/C7bRgO5AdtLTqvLKjbe3YKux4ROe0t27vYNbembVL6w3yeqLvndqpmtmpujY73alxstM4BDd7NU4Ug54cdJa2Y1AWAslaz59t//lXs8WLtQiThapyJiiYNdKx8+DGWpMHm95/sP5sYqc+wKVT/9AXsYfs3xbK4LFiZ8diI3e6fr9j48lQhkdOV3YDKcCAskJrUFhJc3LivD2Jqq68xeHYDlh+t/t2Gs2tN7+3wdWd9ScwTnhfOJbubL/bip1xKAsBJdDdyW/CRa83nFq7N7HDuWv7kuBxaMg0TqW128StUIjL/lHFLfrWxeuzmqc9URHQsdgLKb77BI/z2iObQM+j2IVFE/WKADlNvi9Faj3xFd3ZEXgmFgOC2IdjD3U/cVb6FOGy7mPfCn3jpXm6aJCcIeSNk7TpgFPUBXLzc4mF1kDkr9UB2BRHovyHxkmhqxnUfFnLfO/3eqrmvtQEQxK8TFlA4BG+0sL9NhCMeD/u0JasGO0HapzIHUL35sHcCueGIaViHa02x3ZOr0J/qyZEC9oZKroPJyuDLcFL94wgdnTCC+u8PNkRE5TXFzuucXiF9No3649t+vDJpp9+stb7BzuMRmreMXZTE0MmkgwpnOUg4PGwF7UTx0gab0xGeB5xgG0vlzJJKtdrOxI5UR1dN6lzAoMSNOEdNUpdwu7v3lnv5kZ68ROTKJx6OW/TvS72Q/aePGtcF3QBwS/a2jDH0ljRKaSXs8I1rDksyb27OW1qnnXBha/rR2em+LnHvb24xnYEBvAMAh4kQyGdANGvcS91EuXkSBIHZ+VIXiJwz+t1OffR1EZgLX0Bk11+aQrFmg0qphrnkO7HQVv/J/dwnaFcw2CxqL6R7eLJ9ttCxhBonMotey8mNaW1/td/8rdnmhIoH8ohKUtly3Cha858FBa8+Q0NEIUUtJY9zjqVjQcjaaKYJJERJNrcoK/rKn0TFDQ4nsejNBTFobDlZm0FPGcmH+h3RkMJK+VNz9QEvmjDapHXQSDP33HBNwU5OHuZOFzf3tjs+kq/V4OFEx0UH3VKYbAd1oW6GX73tVBpHlj0fGbMJmqUUzx+zBrIREJE7ugGVDs2ZjZi+Mu8HyWga0OiOcLO8CCqnoqwFgi/PxDiUTIhkKvJST7/jPwzyTuD6Wie1FC1SEae2Hgyc4pZucNCzHp9xvqVLdav9vz2Vcg4NA8aUKhYFKvkOc2v7+zdh092fffBOoMruQmxCXvxg1vcJbU8izddl0CFmouNVdbBDrTcWY+MA1DI3//OWssXG1SOmOBKVOIWM7qy9t2Dde7f22l+Y4fhyEqauk7P+tDWYsN0pDgD1Hyz93olCp1AcFXu5eEh3Yo7tUhHlE4tEkp6oacXCVDZC6PL62ncD++W5hXaO1MLKF/IgiQKF3Ql9PfYYhHubV9sbP32bIvHr1Ys3uxUbO0EXWO10H1nE8MCfn57b/3xzDoDtG1zBQJjScskhuZJeQyR0u11Wtv2PDNQ/rr87dHK/cb2W7IG3mz59mSrxYsOas4E1s719bVMIpg4YfLA80YxyWbdQw8gwxKnnYWdiRonDnLlfk1m/jyDrEQqvKIUKoovxtCg4WdlrJBfcCZnpdgJHWP6BPUASiC8bG02EezJAUKGS4Veojey/nhug+m19fpD53ITKLh+s+rtq2xe9y+PdtwivnVLVK6P9Yc2BtW7vbf2fGqGI+BkbFW433W7QxsQIAgS6gI/0VPLTtsOXRonV5D1dpV1D/7euLZQkNG4YcIiGi8OWfFsyV1HpgeOBLMX0CTJGTDQK006GzoaLxK8UBHwkAYIQR3Lxkni0TD4T6oA64uCS/dMTqUAANksRFBrvHZTC+DD1JyUXLpvIdohHs9DzxHciyX/hQET/H+uW2TJ+PPYWHf6xx5GeGn4+Iw+pVJR5D1G6JkulD3lqaR7XlqKx+wmC61EJZMmpwZRE9dLbpJfz+DvM60JcMevWwQ9NiZUeS8Etgjh9GmjHPd08Datm4NaErPfLORqekkUhRc06VtXPZ9QhhtVGGi4cY6DCanBaGxBQSt2lzBpBSn0cAmLxqk8De3Y6nuuGPSqXmXnNvpdNINta5+YOHUE8gC12Akx9NYqBXqSzeLhuS3lQFV2bsFCIB8ODQ3PAcUKJkVDO1YTTZ/sPDf8v9FgtM8HazG1bWPo4k6YOMn1yp3192uz1y92+PyLGXbk27V1MJLhPCMy5Ah4gTHDtY2ubq0zhmJEA+jrpzzshKiXy5V1ccOD2XFA21WpERqM+wL9lF0zmChUlHuH1rrYrW23IfIB0wsAx55ocEyzy+7Q9t2hHYdXZpNra43n0pYSeO6aidLKEkvojRBt6gpqjO4AHTT7wMDO2Iafenao2lae0EXwnrkCB+t1PcbDKmyoCbd/scXzoy0Bzg4KMHAqphqnnrTaULZnV1c2mExqW+oM0uaMByDLZ0d7RBizpH0yIDKvgyPqoDe2fmekSYvbKSexKBgg0TilmUqCAek6yc+BqqfGqeXmXNk4CSCKX7VbpZxkXe3vwc75Bn2SIxAk6gLtf5l9Vjc/Oem46Itz+sWBn9OMy3TeT6f6Vx1cj6b4EjAuEOPUtvaZwtjrMGcbAXDzpHo+mqjXDZCEwhlmied8uURA9v9o6PJxQzcAACAASURBVPn+CBLtwxyqChsVa+u+Pdvp8YudXl+tXKzdNMn61hnN7erjTzb74WfbX82sGkLvxG2WiYID6zTJ9R5HrXYobL9dCWDlGcIVkPzK4/LNuotXa6+XdmTyRI7kCQc3QE/2K8LbO3KFNRgiN7c2ev/Burd3dhqNRYGFHogUQFEIgEkyTHP2herfMFQT2C9QR+rFizFRONDp8uN2mfTIPOeCZZbnSt6jbydYFyMhamFVWbWjsXcqWe9iDqHImwh69hzIMIiAOn+icfL7Hli3agLlfcU14fxBm80eL82U4oXCYTtMixyo8/NVMp7QONXPdHxOnWECui6xEXrv0GeRFCk47iRAvdztpXE6bAs7YUylLMGTtf6P//yfnVn4pBxvSMJmDA3KrBFvitojN/589lAv8QFlDaMPBx2PS/f69ma7/UHcXll9Rwee+gA+mCzIWyQr723HOFPickwcBjJy8KwCf4hEIoiDkoWKXkiaIcRf/B381H7PplcIMT3LiIMJ9xEsvLVwdIYGuhGuSmz62RzQBfMzQbl4T56z4ENTpgU0IEIBkk8rWpkjTVg7is4YImrXhUAF8nG4NslTGks4yq/GjOVeumXldkOyOZMGtwnV+6ofQKZCBOASjuoCOvhY1CTnVmXr7dIWqzdb4aomiqV2EN/UCMgdjuzu3YO9+/CTTa4frD+auqguEu5de+HUHU809yGCMEeKGShZ0czwKUjVbrMRLF+sfPzdqsdfrbNd2JADUWNSp25Uo5l1332w3sNHO13fWkXxC0WMCQe6D9VcoAmuHXB+64WuVxdCAUnVNsxprRCOaJlCrUIJGmKI07228QIvt+ZEweSWFPbAHPzy5FcY88W2AfSVuhwLBKaLRbEW0rh6fRbPvSq22vRooDR9JZdsMrXJ7EpZVr0Rur2Zpn6j6dz6A1zq+vp3GZKpPQujBtk50/RQ6J3ssFvZZvVq6wWuUK+23cKpR39kNplM7fb2ziaTmV5rr3Diyi16mTihxWGyJftVpy8SVCuO92Ao2qds6sfjmOC6sQUFiQSWCFUpfCkeNUUtPaRS3GxsgwtNnphuCYk9gA7j4keRhzHXQPQCApA962KqZxcEB9e/w+LZiq+/q3E6Lt6srUYMRJS1zbRqYL3rWx0Q5+HQerOp9a+v9HsyLrqDsSz2cRbKgGf46hWGMK2T7M9lTr/ZW0eNU0wt27hoYvfq+4NblZaacCsnKxrppKvQOHEoZWFT01hinTPBSAAG+p+CTONpYw2KPqhaGk1oFCHqWbygl3sQ1/F4UpSDJhF6HjznhSNQ9u9QBhTk68+2o615uDgtw013vBnQOgEtztDyEFDLbp/nQLbWVNJugZzGDgBCPikB4In/Nm1M+IB10+Zia98qvBHTyoEmF/lVF/pchmx48yMqXOgOm6h080DO4qOeENXotusTnRWR/HjXqSW6qiYsJoRczxqxlOVtCMmTwpeTvujg4kwNjWTq0eJzak+sXXIuE+PAWfyahRFJOE15gRzQRQjd/bPx72icDvpiylKdAPmg6nU17cY3+dwWVOeHOxNWOPfUacpEcwdJQLwKSh97vmIz2FNpRDF4go2R2k6eZeifMEH6dj5C8wHBRz/Fs3zUa9C0VBRb0mAdBJL1D1s70Th9+cPOr0/W3qysu99blz2AL57x1tSK08Q6w5nOXRxgT1Db5YhWYg0n7RJQaI9HMOi+Kqb5A8T1FEMAQqORXGP5sIf92ortSm52UJ0GBHcOxtYeTKxsD6zojqwcze08vTabzAVQASQIh2jBHmFyVchIiZ/jds9dvxYU4eeeVaeOlRVa03Bgk1avrKl6MAC2m4X2/reXR1sv3zShTzqrzEYGQ02arq5vRKcmzJyphpoSPruy/jAMcDq06FKilnuOGmcAkQhQG8fTmU2mVzYYTGzYmzjjpZ5Y+4HmDn3hfByukmqUIj7EJ9lmp66L3gXgBlVU53w96fb1mLmQqn1kMuDMHrGGFPgazqBZQddrMrWSDtQITwlHPmVmAt5Fg5I22QJ3Yr9zZ9mLbklrVKGpQb+KaJJTxaSVxol7xHPFvXX3NdejuZGEB0pHRl447aXhhSZYQZNGm4f2ljq02zrZ4Li3wWFj3dWbGTQ9MgYXCyvWezXUw+mt3VJDvf9ku/HYCHRmrfAlRkdYYTp90UOTj4dCZ3m5W9mp3FlVbPQcVW8vNlyubIDG/7C3tmzS3egIPRl3FxYKLn1GNun1jfXv7q19fWOn8VgTJ5gZmB+loYsHg7NnsN57MpDQ1DAolz4F8r1dAI9AJ58KuQOx3zftl82JUwBydS2Vz03ttOz3KZt6ge5RbnP//TlMSYifYwBBqn1S5xQgB2tKdDmo8jzb6KI459UM++QU1hrPIrIcxWpEo6dnL/MGOd8jT5FnRO9INLM4vNMBNUDSemLLpYHBc3AWj//+aMfiYNVurz/3usq1vK3/65/+V2fobdvdzhbLhUwbOEjDUsgRXAre4MfuuOERFsrDCBUPfQ4fbLXZ2A5BObQ78d9dx8E0Ki3Bm/kwUO1AKflgND1yXQPBUUEQ4YYhQGbB0NhQ6MAdpjmD70zOEZMqplaC5f3E1AHEQeJW2tHEBOecwyJpMqnj0sVWtg4cZ7/Jvsh943K7aDY958BLgKZRvT8YSUtR8RCNjzp2XId4bGMqpSkcr1d5IjM6Epo2xn+gU7opjcBM/zm+yHWdlLXgPvXFYasMqOWKED4/JGQwEAGvPCvQuh4+/Wjz2webQmfoDYWUtBAew6OWNTF5At/aJNOkgQq6p0PbMDMdli0744j48tmKr7/a8fWzdYuVDcixAKE/nW21P9oegwhynD5+MgMpmc3sNB7ZkSILm8fgqbq2ybnsQkSE/vtD7sWgi2edbgli5MiGirwofJwGg40xDTAiVMexPJuI++XPoDeHPlFwsAwLblAOD5ZjQdcgtCijPpUDrcTlDq78bruyAmcl7HOhrDClhbNPcDSNyWRmY3I7JnMbDCc2nM5tMp2LV8+15voo9ijcftRky8q5kt2tnUmmX9nyDWTzyXbbhZArEE7e9/XVrYJvp7MrO5RY1u9VrNLYFUzBJETl8InCUm4xHDI6/UQpHE1n7mQJ13861UGNi14Hdy2ZLbhLJpuXEr3R8+l1yUSiWWLazP+Gx31Q48+eQPMvHjON2Hxu7SFZFSFy5kDnuj1+seWv/2C7x8/W3m5tyD2P8GBQqSPj+P7Aqj5Tq7710feRqzabWmswNIMjPWSaNZZei4ZwTxMiBx1MP06iPLSKUtboLj41UWkAXISk4kJpJytoNAd9p21g2TseuWMRv+/3AxFzCo0QeBVk0BoddeIR6rNXaavhmYIW4sUu30Fji+WzyZQlNENBRVYDEFP7oQqfoAoGtQTzku0BaiT2sUyP+0I0aaagEmuqI6fScJcMdFhFBQeX9lOQRyh2DtKUoGVH1hLAk4crslcSDcChpb2MPBGyPqCHSRDogYLOg8k2IPRR0utps/X1Fnbk7hwWCEykE6arpHRSAVp5Ue0TNq1hOUV58PT3tB9eTZPybJzq73OdIp9Tkzy0BbjCUcDEz0lzBl4jbdv5vTdcHvjr060Mzg7EPel9YZRTj/CyZRSF2OeJYjiFXsOviGeTuKGDI+HSkgYy6xon0um9qJWOgmk0aHOY6HjhE0OA8A7FFpl7BM2NhkQzqSiQoMBwHRwsYcrguirCtZ3O6Y5jLAkVWdLO5N7aSJGUFf/RWkx5MAMqCzu8EFT9xarnR2uvltbdba2331uPoq/VtVNrZJsThjAjnVOAEqL7KYDZXWK5fuloqD0+zAfSzId1f0InPR3bcDqw/giQgwKmsAMsl83W2gc0T9QJQyvbQyt6I2W8ta7vrHN1I3q05xT6/g3NujqXDibKPAYKF+eo2xdWR2h9bG8wAQASlEGh/Y49metcHja23b45mLXEfnzljVMAcAA+o/HU5lc3djW/0f5H7cDZo+iNCnAJsJlcSsy3aAx8Wq+UQGJVqAWYJvZHNp1dSzM7GEyt2/MCMa3sE9pLQID91uuXELgrn8YnrjKdwOCGAlDX/mLw4Gfm5Uysrf5hD4QzIM+lbJd9sOZFqjQ8HsDrRavnDPm6c7v3bLpY1657pEbyRo7Xlrhf5hcZiOvT5jqGIdY2a4XPxrMLi6nXodm/AKFq9tJuujajcUlEfh6fCEaEAj87ABfMHgDc2PfRzrV51g8bhTt3NgtNVQsyul5XVlUtm83u7P7hBxvcvLNqPLUD0x4F7OJwx/PvAJIPCthv0TYxpVjZYfNm5e7N9ps3263e7LRa2qw42JCMJ2JBQt8EMM2eKwYAuxKA/mRqndnMbDyx02Qqx8r2eIIw0Kp2X8YRSABiQCLHSMBLzlFARDeHulCHxe7Q3uMNK3+T+YwJWOWz4XtGSFmSghcNc/6d29onp8JrMp47OdoBYHXaYm/UVL947nIQoYmQDIk8CgYwkfXHZFSO1TzDAH7HSs/A6+JNrpWz+VwGXwxIYLcBJjKpA6Tlc1CLYFHOfu+getTQATA2swtzYutYC/eukoGH3Lf3SAwc9GGB5vuRm+7/9p/8zRnaEsUVgW5oa/T6KhDQXrSUmcKHwTMdZFpviADNwUAueTzgLC8mQEVV2lYp796ssFDIhRmRtJyBXmyqUHvIMWLMyHdLXMmH70lL5WNLd/vBAY6mCpc5xqw0TPObKyE0FD9pCJF8Rn8tFnlOT5zD6Js1lIqL25F836EohF24LgpNWwitm+4xGUSXjVOioo4Ip9vfZfzMg7cv/BDLX2iiRA8UB7QK7RNW2J6VxcJ3hODCoRdyHtoDubRKM+ouiLwGPG4cflbLFxX4ZxkMeH4Oupjbh/dqnK7vHjSt4NAg3dxRe1Aj56un1kCIo6ZNvjA4+BWIWJystdlY+frVisdfrXr5bJ3dUta1bKEs4OW+sm27b737Bxv98JN1H95bS/zckUJR+WxCBeVwlk2T8H03HgjrgrppkqFFUpTiOmojziaKotULY2UcRJOqSUvwldQUNahGzgX2A50GS7qDmDImaiaAgolTdbD9fqvGBK48gmCEwYQ2ljIB2arxBemhMaFRUrM0moqq53Q9ppbhghMFJ9cbl0XPsKDIApnc226zsLdXGqdHHdIH7ICPlY1HY7u/e7CHD5+ESCIq3xVocErbbBeitcCr5jkijBhbTdawdHvh4AQyCp2lOxwq9+zq/t6uoALQ5HVHBrLHGvFpiovY1TRJWwE9zp2AVBAyYt9DY+HaeEI6HG3WIs0NTROkFwEFvM5ua8XjV1v+8ve2f/rqjRPFLs89jSdaKO4TAAh00z70wrH1mSQzcaIAhNZGcDU6gslUB8MO4IGJrZpQKIQcDqDaXkByQLC/8cW6loNV2Lt2R0M7BtLeHrroluYJsxmaaqGxfE6eIyFxHqqrJHgmsLomQdGiwqB5Aml3zmdNL/GMlviKwD8+N9fMX8cpA5pqk6nHFLEoBEbIeIO0dz5/2OmzNmoaGiixtBPe5PBeZRYjF6OgEZJRpvXN4Y7ZDW6p/vPcBpbPGs5UmCNQBKiIDNMYnN5i6pTNEo2hFzKhh6h1qEwDfbKm6a6WaYY5OlW1PnizSApEvT5gc6LV0FlmUCKHqArPBlVPxVo0TjUVOu02gy6ewFYWA4ni577cLBR8gnXRRX3/vlykeZnMqWnKCVc9qXOEl71TaLsK4Ni/eGZEeXXqFssOfY0CmCUyj6/Y9pRfA4AlRTfnstsdi6AXtsvp3qjmSE5sFKnEabimoEm7TjQ4qh79XTKc0V/h6gm9qF3trVvu7fD6pLV7ePxqrdXCBvvCBuXBATM9Bz0r0OMQF6AzHRoVz6BPCNwWmCVE0+4Oo14eOOjVgY0wGKtxamGoMOpYfwgdGyr13ir0IMuNHTfoLd29dY+Zw2hmrdt7694TuHtjHSbdXWjRXD83dzmccKZ1MyLfxNymmnNPQzMyJ0scb4+a4EOzdwCTs5jGaWv73cKKYmX7Yq0GyM1mXKiOFnoymdv86lZaZKjJOZ31zEJecyvKIvs70wjOFGn1uPcI0DmrDNbNRKwFgLdef2y9wURntPLPtJYdYFHDHnWEGzylbXeI2wN8cF100n8vNUhOq1KbmJQ6NdwKLHWZBI2Tw74+4fLJk1PhfRLu521qWXTPY5qkANQ6rJrm6dLE5JQ4l0PMrmvDCjk7oknTs8s5XdXaGEEysTbz9ZP+l2v4+2m1XC1hFQSovWfKx/ng5aW1qZfKrZqn3mFtLQDS1zdbvbxZuT/ZeHxld3cfbHR9b+V4YiX7Jxpr6OWRW6cjQowHkJC9VcXatrBGXr5YsXyycru0435j7UNhk+poA5oOJiLYk3MOxD6uqRufkcnRkHUxstNwYEeeK4zWRoTtjtwafTKz/mAs8NuDfwEc3SKdHMUK9oOaXGeR6GfIFTTCY7m2jcmQiANhUpINcdaiDkDndN/rac7cpLzl93GtWfOe1Yo02QFLB78cqEkznqw3dcpI6uIDG92rGrzzn0WUz25XOC12Mtbex+swRVakC70A4HnLXb2pSVQPxHqpn41wZtU5Hnm1zoZw90lAYWzHcVluAb4WpZW7ws6iJ7uBlBrGf/GP//rMB2IRv76+2mKxCMtUiiSn4pGBlLbFbNgpmGbaRPOk6QzoFv8OobYR7Op0Ph5+miYyjfgQIKYFaBUaE9FmIEQ5fYpNlRAwqEO6ANDX6Cx57QGuNyAFTu27ub9TQSEjiLAg94A7pvE+DqaI0XVLn3bQl0DjFASbvu90qeqSvVgC3SUwK5umFMtl45Ti4eSAaiKS48DGoc9r7faJAHkBwSZHY+iIi3frstTUe/Nms+bQS7Ph43ZuvNBv0Q8dBpJDU8dUXK+wr376bK8vj2Fr7WJlMrJm17d2/e6D3T98tKtrrKyHcgtk1CtnGAWW8YAGnUVNkzsZOYJqQmt6+6OoejRO26+/2fHpD2tvlzYgZ0qGfC1b7EpbgWZe39nkx59t/OlH8XPP46EyPXhFZZoIJfZGST9HtYjryBKdlHNeUIHisjh6oQOw0Yxy+AZ/VpOlY4SsqXmMaVVQr7TQKUTkUOi2ty7i9/uRaDdrnfuHOJmGSRQhUEhoAqULlw+rpR2KnRXYaBOsqKnTVJMnRMh9RL4yZPBpmIeOOgWMYoKwNVAONY1nEJetkM3X10dbLJ402QKFIXfm+vrWHt5/sNu7dzYcz9XsctDzGkyc0GGhhYJHvVkv5ZTH9/KlKABtLgT0ddU8Xd/d2/tPP9rN/YMN+iMbDdA+uGC4HuuH8Fa6jTwYVH94U8WUFLop0xM+FI6JFEc4DYHo0QDw7PRYs8XWdl8/2/Of/7Udnh+tWxQKwqT5qg7QinAmankWBhNr1giOm9CAmQDJXrZjbekJaFBnWk9YqfMe0lJUglHlTZ2lW1QwHsgsNEJlc7WsMxjY5PpaFu2DyVR2r66JxFKW6zNwy3XRJjhcIictMh94VhX4q9PFC3m5AolLpdPTm/Ejkw+nFKhgFJgTAAv7I1RRnDc1lXB6LYAIYNKOPVL9WgQfYkHGNYjCodYJRlHjQAyaLi9SabQU+kdzFFQ96Ki4tHVBS1W8ugW5UHAJpl0XV6fIwFeVuNbjKjyjKb2fQicVExvtbWHg49b/vnfpewWMgfI7Ep/c9Gbhk0h1FkZZzCUzQHQQUXtc4J3NTBZ0akBin1Tb1qAkNel/NYIVxeVFc+HXj5+rScm/o3HKaZrjta518j0sHMjiT9QkSWLrLn6iEiUjQmMfD8XUvq7GyZ9vnzi50NwZKHxvJCSw76txcsBEE8aYxisnLoAjyVUgwGr6Ehk6okz5e/W4CT8bKdOgPok6LcIGezF0FW+c2uXeTuuF7Z8fNTE+LxbWL3bStfZpnAAqYHSVHgJL4y4alWKYHI0XnZbHB+Cjz9kDaOpBpaw19snWaGZHqH5MlSFCtKENg/QW1t7vzKDLyHVvb5tdaXugOorHd++t9+6dtTHMGRLp4bRozn7O8z36X8yTYKAEACuKHLJWpvHRMCFBWK+3AoKYEgk0OnOdC+lOy3KrRsrLbX9G2FPI0xtPrsQCGKFv7ZAXmUABhyJ6l51VB5onvmCYYHrhUQcHRSCw0DGXcLBNdOQeZj4z6/UG0ielbiUbJxkbpZ4lCtN6ghvYrc63ML3Snc+mKyz5VcSmU2ZMGERbDkYNxa9YHjE59fPYu3lNnIJpoyaJdann1Ytkb6acqsf7EADb0AHBRvKcnphghWmLPgPAvJaBUwa5T2mslOv3+/1B6yhMEnLPqJs99l/yknl/J1NoszdOrAGaCRqnnbUPa+se1tYjXwwmxXJjhx20zaFNJ1fWmc7tNJ9ZBTiIhEKFOmCadApqSnC5bXF/Nwvbvn611eNn2y8fRevvnAGYj9auStFWtcJhgyjvKZzckuDL60Ir7fY8J4p1TB3BOYY1+eza+vNrGyMPGIwFWhgmFZxd3a7iX2hdyIHi2ReAE/rlND/gjBSoIY3rt1on/vc3jIC4Twkq5d/lQIL7ov1fWVbU7m7io+c2wmcdHAwTE9H6fA9y8NilPwJu47jRkROaBumN4zmk7sdIhaZPWZrkcQIKS8PisT/IjdQ4ORJenxfycACs5X41Ykb0VDNl3eKMvbbjnv3vLKoeGqfTvnR3ShpTasZ//h/8x+cU3a5WK9mGs50SmgYFr8+Bp7FtYeslwbWHevypRRRdm8JqMXiYjK1H6FscKhQtvA6LURMYtESgqUE/kRFmw83FP4zrgtBcUUCwQEdTXMqcu9kZ9BVUmxdQWoUI4+Qi0eW61iCalhCqKeCUgzEPsUBuhUbmigwBb86NEp1pduBqNKNzVScdOgTlLwT646PqyvYKWfJfSUNxtDiccgKxEXcyKCn6++Q1R3HpB6yLn5VJIVmPh6axMZFZQeP08vTVdjtsznEOO4t2hM5mfvfO3r3/QYU3KAWHF31aqcmMo0pO8/AsL2563Z9Awzmdrc/iLjai6m3++EXOer3tygaYG0gsabbYlvZWnu00mdv0h59t9uOfrH93Z6fh0KoIiZN9a+g9XEwdDa5oRaWet2b4WVIfaWxEtYA2VDdOTsXziZPTDp237dSUHB/74kluOWYM0Fpci+bmihdxq1MR3K71QOo8hy+NpJ6NaLhKnOZ8wiNbTInifQHTLGlsLIOR0OWJthKho2ruXA8nMSJOjdXBdjvs/V9tuQxtU4m2qWWTydhu7+7t5vbeJmzg/ZE3TmpcaFrcypy8kp0S7Z/FxWcKSQNFIeNukwMJWTmgbx8+2Kcff7b59b3e45BnIiM9YzIri3RNar2h1+Sxh8gT2qTb66O/EtjA84HnnQJwO94YHkuh5AMKjf3ONn/8al/+n39ph+cn64Jay6EGG/iTMqYo9hFBMN3QLWHT5zrirCdaAQBLR7TfyXisxmOzQgPhgdSHXWEb7F2HAyvbFk6hR3cPFHyN9bNpmjW+urar+we7/fDRxrd31hoMdKAqj4ONnmq1y74CLRbyXWSChJmE6KbcR2kwPc6BXDVNutFT0KAe4a37pApASS5bmjh5MaE1X9E4pXFAUAlpnrBMJ1BY4MjFcfSiS3IzlQGHt7RMnME8RxH6BzgheqIDEnxwiiA0hnxx/7ywwp4fl06nMrkBdGgGM38sTjBHngN1DodIOYLFlFzFpKYcfOaAL9PBCiQSFDSak+8LH9dFeaGUe2cNTNUOiO6gdSHsBDdfblqNwim0HqnlSDCk+d9LQ3axSk497f+vxknE+tA2BU0v0nzCBSo0AwLo/P6qSUvqOM+LGj3AMNgarjHK4E7vYly75OGYQdXnXkHTozDhWoSzqBe1XoRGon09Sf+2yfSz6JKRR+PkhapPFNgkM19mb60SGhMZS29at9Xrq53JlSt21i1L61O48BzvD9ofuDsKF5Uon5wbdFNtFaptNEjDiVxHoTiBkDOh6Y+n1h7M7NibWHtI13S03W5h29WznYqVDc8nG9FAkn+0JcewtANnyezKOnf31rm9NYPS1J9Yp4eOFy0TQbNoGWG0nN10Kqa2uYbYO7E+p2nabNYyt6JxorFxVi3XmqkTU/+D3pc+VsQTAJLRLA1HUxsMp9bHSAqTC3iBMo1hXZIzRPDpzhunYqtAc33BDoAaxLC6g0EW2vCJXHHJrBuMr3RWE36eGW1JueM5EvgbRgCaOOd0KYpA6avCKl+T1jjXkr7GgZTMoBgN69kQIwYWjib5DmSK9hbPl0+QQ08T2kaBIdE4ZRPj65eJEU6FF2dR39rbfpaI2ZOJaL72NXkIQwnfDzxHrtZh12YvF8lF7hsJeHgtdVnb7HeopEQl8zjpi7U5bsVo+bYLa+1WNsEmn3W6xwmvtOog+zw7MmW6mdsZNgRmG0xQWbdM9DmDOMvRyW/XdmRq9fZs+8WzHbcL65HfqbrtdHF5ZF+XlhjkAZMWZ3r4ph0BvuGMC/1ONuU0UIOhrdEyA9LOrl0agLZ6MrPOeGLnwUDr48BZE4Cd6k2eATTdmqg6EEbT/j0lL69bPjtN6rTvHVEd554b2n1NKzEoQ0cfcUE5wfT4mZiMfkf9k8mHjHWcKSJjBpoTao50vPW0CIGh1Ankv9I4YegGzX8wwFPBGSGSwKDNDuq33rOoiT4Jwwk8Kd0Mf/QM8rwfStuu17ZbbdQoUV8c1jvbLlZ2PpTSI99c3fh5/j/8+//ROYOkeFEaJKYfTImusPju9LxpWi3VVLHZTKYTbUJMjlgcFIo4fqmzhMOKSx6NFJkEPGCBTHCw8+ZYpIzchL6GmQNTq3TDALHkIm/lnIc7UF/mD3wPBwoXbno1r6dNCu/TWNzHb/x7D0/D39+Lisws0BSMzjiyS5r8y2yARDcge+LkHXOaW+QDxvdAD8oMFd67jCKgBCk7I7z8q8q2qjkDdf2ugUq0M00jko+fyIz+8BbwRQAAIABJREFUKyMJF+2z4WN44e/D23GNmts0tjtbvD3by/NXFd/lvggL1570IKP5rb17/9Hu7t5rc6ZxEk1A2iaRmD1BORB0b5yyoQENORkONG3yK55+t9Wvf2fl19+tv9voYMNsuzgc1TgtcLUezWz68Se7+vkf2fD23s6Mm5kKjThcPHvFF0vym0Ua1LPHgqkzpijm62yp4Kln6G+I0oV0NCZOaX6R6Fi67Tldx3nXZIc44u4mCiG5/WbyxLMNNc+pGS5Ed42hT8ZwwmORp9BRh0toJ1zM75NUDFGyGBOFkHsX00b4swQqkoe2CKolblBQCXW4MB2Zzmw+vxYFkGkRCfcqtrDLLPZqTpy3XNpuu7a3t6+2XLzYdrO07WZtO5oJLGmHODbNbXp1Y3fvPtr9wyeZWuAmBbJJQOOleHX+MYeYUP5wOsItk6YzC+8U8zLNaJeuF6PQZ2JDM8jKHJwr6yKO/eM3e/xX/9L2NE5FITehQ4H+oW2DMWYSA+tMcA0isNu1Sx4mzEbsmjVen/wpsp/Y3LBM12QGrcBmY4vtxs7TkZVtzDOgAZYxCfHGSWo6pi2drs3u39nDT3+y6/cfxR0nf+ZM0UWBpclRx45t1hy5HzRdbrZRU+VYhXLe46syDMZotjqDrug1Q+vKal2NT8QtuK7BARD426IWJjWS50daTwpp6I17B1xyoq2pqa//RNMoqnx6nUY6rofU3iGE3Sc/bSZbNLc0+NRQEXjL3r/D9QkggUkdgAp3TZQcn7rXk4gIbc5JMDqZ3LtEkQsE3Iu5XCtOPaGQ1vROz5MXWd8XOak3dXqpW8GnvoJNSnTCEIMnGFWj2Cn6DYMIXZ/GBPn75qnZODVR1KQr/X9R9TL0UY1TTRkOmku8MYFf6Xwmve5lqq1Ju2gpPnGicHZFjBdLSSfL7DkH0migXNyt7BpRvTzrSV8xNXf7e7fr9WMntZ2XDBTXb2bAuDvyZc4WjROAyRm6ncTre+sBqWOEs3iz/euLHV5f7Uhcxn6vxmmIoyfOqpowcp9dX0FAKM9VhUsYzTruu5O57MRbvSHiQ+tqsjLWhKVSEHDLiv3adZ6vn+1UrG1CFAP7KiAFugM+F/Tn6xtr39yYXc3shJNdf2rtDmdbZDlGMDP7s2ckOd3VpyClpvME5a6Wb7berNQ00dAwFVLOm/Ky2ccwjXK7ZJ5rii324pmK1pl1CBomr7EL6g1gxtQpinYo2AQdn6BPI3XY2oHpO9Rl6huAN5nAeIwIX6LSdoc2mt5pGieZg6hI7CvRHDesmaWx/q5xUrEYNug1SBHNRK4Z1wx6fk6zychmjL/f73FADD1faFjEXohJuE+uE6j09ZA6u+Zk+ZsmJtwIxQQIHZ7+Phsi9kY1GQk6c9ZRXF9qqWzO8r3nGm6u21zz+jP2J8kE2BO7TovVtJwJV2Hn/dYqspz2G5t22zaBPSEwrrTdprBiVwoQ6E2HqnGlpYPuQ83EOYMejJzOorByvbBzAbV0qdfFPXPA1FPRGIDplc4D0dgyP5BNIKWGWNBLZxIAOmdSOKEK4O4P7I11wlCDaWQfXeCVjW/uBAL2rq7tPBxZ1cPpFsMZZ/oA1KDhUeN0Aujtay1lXdtkACTLKinRSXVLMKum7Ql49iEB/5ZnR2wyyRjdaO3fcn6MGKB8Dc/rZPdz7SPvUc0zZ1XsozoPTifb7rbqL65vb0VJ35elZywyZeZ8xr0ynVeDpqTnMLRvSI3QZFO7877k0QAriMHO8STPATROmEFUu4PtFmvbLJYCuGmcbq9vBcS2/vt/7z/U7QJZTwSZYoyDfyxtRluUHNz2yB1i0WGJTEAu+gK6vtGYcfVEF4sJEReCP2t2c6oV5cZx8hFvTG042DF7oOlCZwWXUVOsvmugKDpw0RjPeH0odUfPOxiP3EyC3S0WAcWGJkSyvuYm+KjOxbqRtRFTJlDeXNiJlqiRgT4Iz5G0cTKXIvhSuqb4lY1T8ihzykUGg3KrwiqRh2whC0XfULS4k0IiAwoXLjY7+3yY8r/SPzRoI+6CInVCffiJS31kga9E1WPqROcMukGhS+M0vb6z2/sPdnN7Z6MRB0zPqgprTndY4Wz0DZCCzk0bhD0LOOahRnhPWByN02db/vJnK7/8Zr3d1ga4G1rLtvujzCHWOOsNZzb7+KNd//gnhcdBwZDgceRaEm9sL42TGlw+VRRLEpGGlXBeM7lyMQZGwKysicxIwfKeZjncgNIhMITrDq5k4eJiQwmIdYB6Ecp0yhvZMPKIDSVto/1euduWNhoFGbswt0bJNa1rZif49avtQRs6DDX5Yfu9W68VdPv6+iw0ihyz2dXMptOJnBGZXvUxRcBRCh4L+SUIytkkDtj7Hqyra3myYre0t7dH22xeNXlEm0VRwAYzHs/s6ubebu8/2u3dB5vMbqzVQd/o425Qm9T8ZYPp2QyXjVFBit1YO8GP1vONh8DRLUQdBIF6uBc9YYBD125l+69/2Nvf/Ws7PD1Za+f5FQRFUwPQ0HUmQxu+uzIbdnVIHST+9SmINDoUGAQZUhwicOc1+FxMK2ic1mtbF4UVNF6YlSi4l4mTv6/6IGXv4fCfTO3q3Qe7ev9BQtz2aGg9/jvoy+acfYYJlIL0+Eyg6RK0UpT7Ju8FgVs4Q57i+cS9jziF7qmlbC25HJEhxd5SN06uJ6uDub13157AvkZRrNDQ0Mh4YeHPWrPhSAF1NlM5ZdH+kXRlriC0iepo/fgvomRFHFSVbQBmoCuiQ+z2vdAFsAinSop+HxBHkye3o3DJi0BNP2AvCLimTqo8wyUQMCpoQ7kfNj8L96YJUMkwJ4o6n6IEjTcKqiyqEj1v6jwUNC4Krk+k1D7EhL/5++8nULkP5z6f50NzYuOtiBvU5OSr2Tz530eeSjROaYajBlfoJ5stBituTuPSwthlQ2hO45HFZuib68ZJ9v76iriNsIvmpGMPBPHVkDEmgVn8eGPrdNFc32riAiBzgT7nAGcAQfcHGVh0T5V1MH3abe2weLMdzRNZNPvCeuejkVQ45lx3Yao3TTKtgG7k9so4gdEcodHAFc8UEA7lxmlPmJYASgAAotVdLZ8kqMe2XYwGRRp4jQKg0QXUvb219u2NneczhWS3BlM7tzCo8CaDhlLXVevUwbqkBrE3bdZv9vb25PlM0BHRraI/wu3TSwGnNob1uJqFTkdA1mx+4y6qwykjbDm+ddoDDwHHCEjaWc4SMnwQveOgCENhp+YJOvVm4/EthJVjWAGVmpw9rke7N7bJ1Tun70UMi4pSufg6MOtU0KCANoCDfMbZ+5KClXqPrCv4N5xtFKQOCrqdNr9y+uv66a2f0w0nPWlKpKFkskbtEMHYoSn2gN/IWPLVV69Bf29BYQ1qr876aAj195HheFl3CP79eW82Rlnw5x6QgHX+ea5vrWPWXFDHyBzMmlHrAPbIgWDnwrrHg541fFUJusYcoNjgflyIIst9bFMbwWbRcJaAZ7R3B2mWmDiV25UZeYzFRiHX/ba79+FUuWcKyLWjWA+5isskqENce8TZAkAoGre1pb3hHJEDMHsFANdsalvAajR61C6DiY1v723+/qNN33+wznxuBzVOuHW67iidm2mcnOrpTr+5Dzepec1G1Jthv6d1dlJEBrlbKXpt1+jzfaohZPTmNVfuY/l8JQVZ90dmTZfBggfMhqRGOKTXdDjqATIAAmMIAeOMZ5BzUjbndZCt6/oCNfIavzERY/+AxocOnJ+fjRPrSvTSoE1q2sR9X6yN+oz/DT1/QrwM+rP/6R//p2cWgrKDaIQkLi+0qLfrjRqOXLj8m/kc8ftUSDhFNhzmwWig/80v3K0o7n385eJkLcY4CESXoVBtxb/Fewotw4CbyBizxIhOo3UmS2h0+Hm46EloijkEC63vmgjfqF3EDCLM6+bmIHw58pucw+UHf5pDBP2+1g9FQolPdlS0ISx355qcGOSmRMGR40CKYB4UTdn4LNFkscgXBZlYcZCGiDkdR9SNh3OMj9IvBb50ETSBbGqBGmbgnm8I4XgVvH8aDnQury9P9vz4xbbrldy+KMJx+oGWRNYQdqlpj82GLfoT42u5l/j10sEZWoLMJWH61D4drA//Fw3OP/zZDp9/s852bX0ZbuAOZFZY17bKcprb+N1Hm3/8QVxcnGAI5z1zcDOxiMOb6+muYsF11T0KpEHhd164J3orQwD0AbEo1SjHVNDdWsJBJTZsudTk9Q8RIJ8vUXQP1XQ0S9e1zloKe9eYtDgXO/NgNC5yhyCmrOH4JbOJeL+eJ5ONZ3zGoP/RcENDJYH+XOylTVrK0XIj7dfV9ZXd3t3adD7TYaoSEG1KDwrgUM3O8YShB8j1Ua9BADGI5mr1Yi+vX6woFm5ZfDzo8GOCCjpKw/T+w482u36QAPl0pnF3uqPotqzjeLbEO45fHLB89fre9DabfR1mhD23BkJjKDAQRWPl2z2VNjodrIvRBY3T3//ZypcnaxcFYyXbrndWVmfptozG6cd31r+fS4fE81kc0AHQrDg1RZS0HflSB6Wwd7D0plSlYcK4pCxtx+YbBSojdswpgD2YyuXzQvNOiGFvNhdK1x6Plc4+xBGQsT88dg42JWG6toqGhvdS0qzqOfVDQs1LyzVd2DlD9ZP2k+vKkytjC1DOlqzTnd7m+5Gb4IQmKOxg05msWG/qwkjOdF7H+XMaeSs8l+J/ywjDaX/a//TMBEmcyTtFcFFoYmxbQkhB1veuPaGYxbEJDn9/ZHs1Tk4dk2uobGSDFiNmtRfngjriUPIMLP/ZuS40vYxpmBxUpRP0ZyoP00Qy+bMsDPmz5Kjn85d7UjpqZgHVbJz4tzrgo3HSdYifn81aFlOXpiQ0ZzHVziIi31fNSKhXQticB9W4pg16RR4UdRfvJyVc6LQK03RXxbXOnTRlMe9MSq1zGRdErEICQd5LhR7D+cY16Od0vnBRS7MFhUw6AJjXxK8v+1XuY5HDFtTHS2MZ4ePKhin1PjvojHEB5LrutnbcrK1isgttn2nT+WwjmutkVoSWSxghn4k6AP0BkxhMcviS2iMtlTnjoOngNrmVKU4BWk9mIBNrO0nYX7HGmdCwS1ODUDzd3tiJ0N3x2FrsZ+JFuNYSwIn/yv08DKGcMYA7KBQ9WDQv+tqu3WCHCYt0xLn3hdZG67xPY9SXhpW9tD+YaMpE49QiiYepkwu0rMwi/7hXwYz5T4upE5qpw055UOv1SkAxwBXfA42aaRP7fHcwVeM0nMzr+ov1pKI06f2NsyknMDz/qnG4B6Hj4N5/3zjllMDD171ZyibLmzHO0qPt9rv6WriOzp9jNMUykVA9F2BhrLUsstWwRzPfbJ68mM4/8b0A98eUMGgV1cwap9d9DwQ0QY7cA/JzJuCRdWC9lpk6CdDBDc9rRtdNhhnK8WBd7PMPe+vQZLHjYhW/LUTnbBWFnV6frQu4HxR2OfvhNMs6kZbgIDomuU3YkGMIwgzWp8VoUAk6Hll3MFLzxD1nvWviLJ2qN0+avBxKMQWkp2WDIPOJXZeJ/nym/MI9YMOJzMmeNFiTh/c2+/jJejfII0ZyqKVxgjWhSQxudypffKKVU+lsOvM5yWehuVcnE4DrqZqLcy9o/cla83sJoOxnRzZLWTfnsCDBJu1PspiP2rNhOsFzria+jZ4bim6h/oKg6fF0oqFJOkaKLUVznWHAwSESLT60r6wdPQs6w71WyzOHn0Pt4OCs+PlWFgcrNzsrAXdx1hN9ELlC31r/59/8M3m4YSuMXoENjG7s8+fP9ssvv2ja9PD+wW6ub8QvpHGSRa4KC89U4mF0OokvAIpJoQ6EwUY2DBcsbbv1BuEbiqd9VmAt2QcqQLnB/C2Fab+nJG2mWXSZkgtFYC7vIe139QwElUZTqkRpRaXxTVCUmPRnc55I2GD6iFjGC1L5OaWh7rhjYsD/TiSDiyzLxeDuyuBCizI5uxd0e4fPqMTRfn14jXQcUQPYaJzcBv3ywLntqAtjeH1ZnMppy/UAubnIOhq+Z7G1xeuTPT892n67EYd4PEJzM7LZ9Z1bUY/Y7KFJdsMQwwseFQhud+KBpTo4/Xp0EXKSF3KkCK7svHix1S9/Z/vPv5ltltZh86hOdmT0OxjbHtrFcGaD+/c2fffBumPyPfx5wQtK08AQyaugCTvm1AykPbOa7tDX8DBzfeGOY9UM6piHfd04pWtjHlpsWZHlo4JOBg2uUXIOO5uJW6nqYBWqH9QDIUDujiaKRDTDTmV0Ch5ifxoJ3r9GyREcrc0YwXVM6/ge7mWPYMjTSQfm8/OTrd7erNoV2oT5fr5hPB1rKoiNPBRYkMjQnupgxuYcrZLyP7APBwlhQdMw7Jb2/PzZnp5+t12xVCAmoyAVnaAro6nd33+0h48/22x+rwMfpzWJys9Ig5xLzxpy2+vIe4hGSUYtPHeJSkf4oTCJCrqgU2C1oaHhOBbWP1c2ttL6WKZ//s2e/82/sur1xXpC6NAo7awsT0JWT5OxdX96b5NP721yc6XCfVscbCdtovlU0VpK8YYaUW23ou/w/O2xyd9s9DnEBafpDgRQeVF8BZ2I90ghvwZ1wuDm+krNQ3cysf5sJrqeDjaaH0ATwJPRUA0QoAcoMfsKNGYoyqBWXF+iGJh6y5hBAAqFVE+aKizCOMCwiQWsqE3fwmgip5IK4m1BQdjbcrWKfJIU9/q+pf2N5599Fw1JPD+sF03XmMiFK2JLsCnTgo20Kafl0qrlwvYEkENLsJbd/PCjZ+iQoTWc2IHrg2FMUmEBsQI08Awrp6qkrbR0gkF7z3XGGcC10wEpavPeDYPi/Yt10NAq5AGdjl7NiZNvA/4cu/Tn28Y9D9fsbTRpTApk7LnNxol/10TYm0VYFhBNZLvZPOnax/mSVD3RvwIhzP/K5S6Q/LpxyiZO7o9MnELjxKGviVM2Gs6icCDIf6UO1M2OorCPa1kbdshMBDoXBQJOxz5N4Lr5PgZQ53bx0B5rM43QgqppVGimnwFyl4O1cao00Qac0TqKL4pFKCzQuHnu2Pe0T8d0UvEIca64q6jrFAFKlDlOUHdOhETUO1qf5/VMiPxWTRTkugkxBwq2Pdtmt7MVdQPgxvW1ta6v7Twd22k0Uoiu3AnR8XUHoiZ3sbFGH6MJkFP2MXkA1DnIVGdp+4KYCWjNS4FMbnbgmWp803A0cgYNhj9osrA9J0xeTZJPy5g28b/RN8n8J6eC0PSgLJ+hLUPbwyiisLfXJ1uSFwR4oYwKzwOCCQJdrw/V/fq9ACV+vjS/3Y6KNtUfAZY0AQhnTuQU3LU3eW557RITbk3CaL4DcAkb8QQGa5DSTrbn/TcYM2qcVMt54yQDnTAb0YlaxwJcnC95HvPvsjbzbcEd09jzkoaY2Z/pnOmfx6moGZqa67XZICWwXed+fjdFa/5buasGa8dXHPUhYAa5hUyfnMExFF3PBHDitNbarO38+XfrkmWJUy0FOWuAGhdZBw8/GYFMr86lldVOejn0r2C2Hdmwkh1GLYQXwNi6mKYJUO6KBaGzgefvUCo3kWapz/2huT4cREun5oDuJ+aO7Mf7JlI8DffVrY3ePdjo4YMN7u6s7PXtiOYYwDFo0h6h0LHjwQGYBO5q1kIAWzmpzrNJk6UwtOF6q1bQM+frquk6XQ8vGsYMCY7pbNB+4TEWMjQSo8CbHL1m7N9qbGgUu101TuyvBFnzHF1kK2EAh5mcjERieJIDh8yCDUMV/l49CHWf9isHGtQ7KIqF2uEkZ70zeZBlpeaZ52C/LWwM1fh//5u/PfvmCt+ef3ywt5c3+/zlsz1+/arm5+721t6/RxvDG26rgWLig+5I0yIaKIpC5+Npo5ddauQKuAtLS4YTXAgaphJNgPKJvKmgEcspUklnHu55bFhMnGQmIZtRNl9CYF0AmkFfNFzuDOWjYNEpIvjLiwhvopIKlpksov5k0BqoVljd5mYhXVWDHlMjcw0KSBbnMoFtGjuQM1O6BiYbRzmZKDSVjBYXrXshGjbkFOQ55oxpjOdzXFDGzN/wKtEFyixe2WaTQbB1NzYmTtKDkK2DAFdUADZejiN3UnTq32WUniF0CusLcZ0EsdIxHTVxAnVZ//r3dvj62Wy70oha9xIXudt7a81vleVkkyvrX92I2w6vmAWPHas2EIcgJGCXy1Fsvo4euZhaTZwQbdcrOILdViENasRBkk1N3ex6bRkOUqE1w6mPyZQyZoL2w9g9nISaqIsXaXBl436Izw2CebE616YL4t9FuO/0hgu1zc0CCDx023On5gRJRw6I2P4/Pz3ZdrUSYsvCpSnAOn5+4zkeCj0OQwQnNMbBKl0ANJeOGwHsS1wQzEQ9WdgLVubLRyurreukkMyQpwAvf3ZlV9f3apr6A0J0acAxWpgIWdN7jNA8gRqyhfVrnNocTQojqNWf93BaEkrmG7KPmaF6YhpSWb8qrLtd2OHL7/aGq97To/XQHlUnK7Zw6NFFjuyZqcgPH+36r/5ks7t7odRY2Ct3g4kTdEKaRu5dTNtwKOKwI5A4UaEBDn289mph66cn278+W2u/s57Q80raPa7JjgmhsqN6tmd/ms1sfHMjETsFka4zjSLUYWySBz1vUtBpBjIF7xltGEtITn5Qn9jPoFbirjiZSdfH4UiT1hr0g64XmRdwzkMAqwMC0OnMpK2wBU5MmjpjDx5+/zHpopnj30oNkAG82sPRM0Gd9GIANFWfGUvktxfbPX6xcvGmIGOoTEyCb3/8k1yajpOZVYORABDoH9JZafFf9EoZ9pp7qgoyAhzZQ8NtS4ei83HqsGn2KlFBmgL2xh6aBWBzr809MQ/01DhdpiPZKgUQ1hAtu+fQxfAlG6Hm9zYR9kRAk27SLCJ8q7pMpqRFDRMhTdTcQC8iI/w9peOZJk2RK6WGR1QcNKO4cHkzKKqOeJpuly/SbYi3E013UMd/iuvKUlCtky7AQtYz9yFE2GnRH8YUrh32W5OTcRBUin0PDnVWVd1IRiNEcUhzpMaJ3wOg6DNAg4mgS8gBYbGe/waggvBbb64A42mIMLThrGKfZH9MZgrFZ2GDnmc4chU4vwD/ADqoLSgqK9Zrr28lBSP5NtOpnRVK2lOmlajUMjvivBlanwanjdtWgKgqyg7StdDEnCqc7gARVmqcNHGCvRggG/s7DRNf7AcwAGiUIFEdcZ3UvuyTJv0cnatOM9YkA8c2jJqAKM4Eo26kcVoumDgtBV4wwZZuS8Wo5wGOpjc2vflg3f5IwEwyWb5vlPLZzJXwTcNfuX44f9VNS/yBpmrRaPm6CzlD/D2i/aJEZ+maST8Hfb9PJ+WcikrHKIA3gn9rCvxZ2ZE+qfKzMidKeu/xJ7xPJhiaVmir4/m4hKiyyC60et9Lmo1iNohNOllqLrW2cXdM4Jn1kDUG60k0Pm+CRGPjOYeyxXRGE6VSdLzeZm39l0c7v76IFk7NxTpIEISnlNkRRiJQ7nf7rT4HJl6JKNAwVcehVeaZhOObaxteX5v1cR12B0qBczQJ1Im7QsyK824n1gBNFA3aAQMw1mR/aL3R1M79ke0MicTYJrgn//SzgnMPrItuV2cORiSeaYrVhQvF/RG4sGsu9MjYU7QWL3S7bHC4l+Sz+tDOaXypf0pWR1I+tXfG1JO9M+UA+p4AtmV8Fu9N2YMZjNw4U9xFOoDZoID7Mx1mVWGWJRA6aPS1EZvoAG5U4jsmxlSuoxWwxcRTZ6+7WHeY3gOi7yuD+YFhRMUECtCUPfx//ut/eqZ41wZPgVLs5Z738oLRwIumI/P5zN7dvxPqQrHK2Aw0kSmQECzGn4HIS+MR4ufkxMvRK4LI6G5BHoVos83E99Kg6I1LXIq7laP6oC188e9Sz0Rz4+YS3mTwPVnMNfmSon+xMahx8hEd/EneF8WIFm4U5LyWXKliyuKbgzd0+TB9j1omDUUuPRK4XVyecoPTPWRhBuVFFEW69rRvJOwzGgc1QflwRPfnNrGXAK+6WA09jtsNu9OS8j3Cglqj43bLBgrQZCSM4NQ3PoXexuFcy4GyONDI08XHMgQItFN0J4p8RMLPX233+292en2y7qHQZqMiazyxwbv3siI/DMZ2HE6tM5nZSXlR2JxC58BUIQnkbvThCdcSn9UIqyPVLqJPCqGPf6EmOQqlpgmHm3AzzLwAIabxedKONa93FkDuaBU2mPX2fSmOvDgBpfRiRAdG0Pj0PHBP9IxmYG9YJbPhyy4Y0wPXHeUECiR8G4Jkpk7YeE8pyOVGQybaWKG0TAhBHoUTg0LKUtjRWSZQcusDneJ5hiO/XlmxXtnb27O9vj3adruQb9Bg0LHhGMvcodYq+U+T6bWNxlcKVySclSJgSDNCICvPTNh36bWTChKUDN0jNU5Bi9UAuHEgKm84chooLVo025V1DzvrbpdWPv6hxmn/9Yv1QPVobkDyWl0JxBfHo22nM7v60z+ym/dMKsfKswBNK5hqdIgrwM7YN0qaCYo3mkYONiZY0IV6FDBwmZcLW339YpvHP5TYjj4PDjtoojNZjnaEfofIlOby+trGHGIItbtja7d60gAeW1AJRzaejHVYkWdX7V1ESji4WwR7ZgZUAq2F/sBm7x5sgoulAoGHcvvDXhaKICtLFvram9xNSRoMTd2hLB9seSycrsvf8yzWSYc+FUdgDOrIdF6ht9rs0ZqdrQVCSfMLNW+/VTZJ+fZsxfNXq9ZLt4nnOZvMbP7Dz3aaXls5mljZG8o4I90EZeCDPiumCE5zplwMvUiALjhLZkHluXZuqS0gCRqX0L9vG6dskr45YL87xPNQ9yIpct6Cjt1sshxBv2TgpdA6i7V8nQS2Gi3XN7TBPPyTXZCN1jeNU1DPtfZDA+d0E5885WEuBoJojq71yhxBnT9qSnyqI4q587QdRNPzocUfQFzaNnuRIoqWGPySAAAgAElEQVR88PgvhadPjh2djyDNKGS9kPFA+HQzTXMIO3MncbxNLCspQ85vE34lTZ9bqHsYNmAPZ6g3rLKxJ1eQIluT3YN1+P2eom8rYKfNfkK+XOFh7+WeIo79w0EpsgdPdhATQC6EEeAslgrPI+cx+TVkPY2mdhyO7NAf2mEwlGPrkdqB7ownV8+kT526HTTHFHihtxMdh5gCAmn52uv3BN0SdC4NFbQncuVCe6b8u2iY2H/ZMwGymG554wRNzy3+uc1MkJiwpskGND0aJybwZbG2stioacLIpyiIu3AtJ/s6UzKMJ0azG5vdfrROz3Wnqf/LBr9JJa2BirwfaS2ukONIQcx6wgm23r5ENEei/wqkZ5+JwkjSCZpfafYiuDZt8lWXeAwNz7daek2bgh0TTTvriLgL7vFlLQYLqKFBzMZJZ3kwGlJz49MqHr3LGk9gIydsOrfqMN6L4UU9WRZ9sp7p1hb/PvlyK2xNzmULLlqKWBxt6KrUCjROu41NV69WvTzZbvFmJ9wXmYIzcdLUyafIRJigH+MZwANZGtc0QhtMbX8eW9UayQVven9vo9tba43HdqA2FkvsKPaX7MN5jmiiNivRY7WeoE/uVgrRli5uOLVTb2SFGqeJTT58suuf/mSdmxsr+325GXNFoPYrfkWpGeSxUP/6DiLGVTY/jWmdP1IRF9QEj6CNht7u+8arZhUEK4HnKJ8xHi5phCJ3MGtnB/BjPwmGFa+TZwPvUW7MUZ+oFtEWGdpz1a0AMrhgNgO3w+AoGydZlRdy1oNZR30/IR+LiV8zJ5G9FxNC7Mj5twC8MOj2mOC0rfXP//q/OCt0FsQwRoRomTbrtS3e3qzYFe6wd4UQ0jUQoCkKiWUKJGTREQjfZZ0LLxtLOPehP/EF4YnefGQ0F9wzJkmedeNCQ89dhLPpbaEmUTGVEZ8bhxAuKP9e5hCOcAsRTyQ8Nny3YAzLWOkwghIV2SmpmRANL7pRHtpEKjxvyKcUiezUhXeiMjHSz8apOaLUJO/oDRm/1zhZlv88sSHCpPDRphPZJCkKDjtfXa1AAeNN+OEo0VzmPNHkxEEXgapQLGTypRE/boThSBjk4nRTSSqIo5Zu28gDSPOkxkkZMy2hjV3ct9ZLK79+1rSpu15YnzF0IO1tBLs0Tle3dhiOrWLqBIINl12UJJNYcqDfuC0oUwU1vjyoOX1rIGIqmGIc7M5PHqBIQ5HTpm8aJ5D/4Fzn9EQoSyP1WgudiYWv1GYN5cnddRHmjYBv+iGGD4RGBU74D7uOwjUm/NddrxxxvKDE7lCEaQdaJjZWnobr+VwudXJNYhqIUJpnIkIa+d86xKlb6obQEWWK1YqA3O3GVq8AHY+2XL3ZgUyK1slGk6HNMZmYOWLKl2xze2O5WbUxmeDMgBtMVgr0M2hpmCOkVa2utYMWKqLV5Pp0RaGWKbqWMMrF6gqZVQYYhiKV7IzROJ1evtryH/5suz9+t852K23cfrNTQ8pUFH3cU3W26ccf7fbjRxvQcIwmcmPcwVSAmQ2dMExrNJnkma0OdkJvIdektrKxQAOPmGI8P9nm8++2e/zDTss36+ESJmoGOjmzqt2yAu1kr2fTd/c2ur6WRqLboUnqyFSDbKXpbGqz2VQFJJPC3Wpp1XYnzrnsZFX5tLxoonnqdGz87r1NHz7Y+O7WetOZ28TihsR9bAciLmGr07q0miNPCVfCdceDxhUPRSMU9uXaY1msgE4j8tho4t0EZ0BDxuMOFwp3oO3aqtXCquWLlYsXO5Jev98KyBrMr+V42X/4warxzA6DiWxsJSZWoY85D3uxOwuqbw4LbjV6QVtjjQCm8fmdbhS5agK7vLGm0VWoetAwHHf2/19PVTCpCeTxIgR3AEPgUx2oe8kdqQvIaJoctXTnQx0hMXX6vnHKPZ13kCBXrnvl18R+8ZeaOjXt4XTo9uEOJKgs86rTtRQ61L2xTsaDilW0bZpZxH4R11YnlYAJf5ySWaDrGaMid4S76JPUIoTGSZriMBHRuk7UVmcPZ3RO4CJqWbRsGoquNjNdK1GoHd3X/Y97xHmCOF7TXqh7muC7fTlNz9mYpiCI3ynHBkANM4nTemXnzcY6THcJkgSxxSGt8gwsGic+J5b4ZeuS6Sg6ucxNOprWgsiPbu5sgKvV7MpOo4kV7Z4V7Y7oSGdpTXlNL/SlDG6htXB7ZDU40MrYKzjHyGQ6E2MA84BGCuMJjK3O1iNEFx1pBNRKEwMFTztahBNr93YDFX4Ge6TX2z4J8Qw5BzNpzvji+hzQekJbRne6LyR4F1WcRq83ULD3jHye6bVNbz+4215OYjKvqWExrnum+5AAnp9f0qqQIRd66MvznqwgzyFL2qkYoNI4h9Y6mBmu97qsUdU0GUxdm8F4Y5B0PJ/6eK31fePk9dNFQ5aNPyCvzsDQtLCa8lpq/Uc2YxPEroGSxtnepN3mus6JkzgV2hv4nZtfpb6anS1/hiB1GiiARDIqmRyieyrWNty9Wfny1TYvL8pmAkzuMpkCuIOqz30XZR8X2Mr3A/ZUnkr2wuHMtq2JHfszG1zdyNl1eAtFemwlWqSQq8Ba6QJOUF+xrjYrO6wWMmZhH+/sljKxkNa0D0tgYEWrZ6fRzGaffrT5Dz/Jrj8bJ1H1AoQW+EXjLyMu17MlDa+ZVZrNaF7zJgjF75NWnfTxb0CuND6CUldhxuX1Wg1ERaOtaVVQj/3ISVmKN7/57Hs+awL/lym/GieZrrmpBE1TurHKVIOfGw2c7PXLypZvb5Ii0Tjd3txIhsTzi3mR+hp+DowLJuRbwA6iZyr4t8qNBGhu/S//5d+e+cdKz+XCCpFBL7NXkccoGbRjjIA4JzAxKeKD6MEIjqDnCrlmCIofxaGG5iEkc32Ej9a0seCtP7pYmavgkg2w8su1/eliK6DWDSWkc4kGShtGhAVS3Oii1x7xkXsRjRNglDiU4bSlTTsOtGyG2MSaFuRCTsN/vrkI9YDE5qGFqmblMuXIcba/rou3tfmkkUVwpxMN8Ubbfebra6nwWx6Q+ExRZvhh6sGwwawI8Rv5VBeThbDJ88aH4ozmKVK/5ZIWqFR2DflAc1hy73SdkhZEjcYiBf1Yvln5+MWqx6/WV/gtxR1Y4ck6V9fWf/fObH4j9PrYGynJGnTOx8Nna1eF9SLRWpbHXSgWuJwJinBqVCKv6fIXcKg3pSwG0D1HYfMapsZOB0BMANUJNn41UWNNHuvCyv9RasbUrOkP/B64yLHhVEVNoeFPiPTVcPqkNadLXiA6/c259Sxqzw1hcQth63dtMgIR9YZQRGiKx7QmzomTxN4+vlYxFEJP1uZ+t7bTDvteOPNvOoxLuNrnow2Gfbu+ubbrmxvRPzAFAYWFWsJ/oYVwrzfLlZWbtfQM4xGTKSx2sat3GhHXAvDCNVcUt55tJGFmUCYFimhaG2YtOuShjkXjVGzMFs+2+fUfbP3bL9ZeeT4LKLQ3bEMr21172lY2vL636d29DXmeoHpOprZvd63guSDeACF4aiu5tjFpBUqgCVXTCvJd7Oy8erM9Zimff7Pq7VlUU+Tj6H6gFx9aZhvu23hs158+2ejmxqozr0EhhMnFWc3DZDKyyXio71u/vtnu7U30QAJACTIFRVe2leylj6IUndEU3r2z6cODKIC41kEJLPjxMvsYiHoIhVQIYIRFUoiz1+7HoEhuJd46gIBCH/FiVgU7k9sBaLyDRtyoAYYV2NiC6O921iLHa/ESk6Y3a8G/r/YCLMZ39zZ++MHON+/sMJzZrktj58W3XDWZ7GONji4r9yb5TUA3U9lYH4S+D/okjTXMngP1WtSK0FTQYKZu8vt1mXtmk5L8fZGk7SscMvLv6n/fmDj9uxqnREKbtMDcAwSeNZyjnGl42WOaSL9qoSxUuUWac3igps4wzq0IfXSDJG8c1fCqcQJQoD2PQFvv8y5UuTBVkHZJhUGg9VG0JhKf+8s3jVMGFIeLbe7rvsf49fNrx/oFYecZ9/coQwuBezQYPulPaqa7Gl4aJ01CReHkM1Asbu24X9txt1FgLY0T7ARbr8y2a+sgrg76kaikqs/DPQxKO5pNROAR1AuIRllXUpxPpmryEb73s3FCS9vq2O7csgN5YwCz5KjhBylw1qdBaphSP6SJkGczefNEE0jjBMhFke8ZguQxEW4qF02aGumWmCa7abJTp4WBR1ZfTvnCeUy1TzAPykITLYwuoFehpWLilFMJ3cuYNhGmC516doXN+ZWNZncCPFPAzjMqUPqbbKZo/MWI8HubemhqD8e1Xbug01D6Sl+pogGHaYmsEqJ2yn+fNUk9QYi17DlYDqQ4uJxmAFxvnzoBPngI6smGTAqDmeDrKJgeSa2NXKea3qoHNT5HNGFJnffSKdr5bOBqoDWgmJxGNKi6OjbV3HJ482RF4xQOf9xLB5O5Tm5K1aF5IXbkXMpxr3PY2Gnx1YqXL7Z5ebbTdmuD09GG1EbIBwCPoIIFa0mUf/1cZ1LRQLUmV7btzuw0vhYQwB7cnV/ZkekpdW66uGp/OFqHEOoDxhRr2ZxvX57t8PJovc2bQGs5R+Li2BlY2RlYa3olBsHs4w92nkzt0OtbhZ5d0zimSn5+wE7YF4e6Pq+fm3BDTOAo98V8Bpp/zl6R+3lz4ncAHKG2D7t5ngP5IuQQIrWZSBFCG6WJV9C4k77Hz2JwApjr+n/X+TnTy0Eq18fT9MImc+qdDB6EKzLxdwt/ftEo8V7enl/s919/Uwj1/d29pEjUc3grYAjF+0azDahbAvaU0Dc9rHi7xDsAc4j/5r92kllMZPBQp/Dgw2emk5zlKHBBMeSo4toc5YQEx9uZBnRr7qrkUydH34XAqch1vJKikakVtBZlNE0m0g+oqeLfBX0L5IsLxZ9L2MazhxhfsdJO05MxhewWfWqTKEQ9SaDzDVRO+h2J+kBjLqikxGDigGIN6oJKPl/mp3zDM09hcq2P8YanOTpsNlk4CKU1pyN6F3RItLz42TlZSj1Y3cgon8oLeae9u/A9BuoX9Cf0XI5cp1uMT53kgNMfeEOijdfdXZyO4uitGpAocOi0eQidquFWxLKkLbdmq4Wdnp7s+PTFequl9cpCFC+IFi2mJ3f31r650wK24dhM4lx33xIvHhpH2DKzkXUGQ+fgMmUE2ZN9LRMoR7bcbSXoL2piQbNxMQr0NK6ho0qhRfCtuW6MmrzwGhUBkQ80Nb+XQzVRrvr6SwPg11z5cUxnYmPuDePACAG22ww74q1DJ3UI2iguXGAKZK63gp5VyFDEODXH6To0J4huYxQdlpx679JPVYoHWK2Wtl292W79bNv1m2duhN6K5xj94e3tnd3dv1OyvVu2QzNhE8L5baSp1dvzky0fH4Uoz6ZTu7m9lQ06zwh8a96LTFqmU0dWBcg5yu4uOT13hwNh4/+4h/HvRPMBgWaiRbDvr39v61//wdqrpY2YaEoHgXkGE8i2rYqjrFUplrrTKxvd3dvg7p21JjM7oL0BAGDSzf7D1BntQ0kSOHQYNuvQA4IAohEijPDlSVbolRyRdipaOTxxeYTBvwVlvrm12x9/tNHNrZWtrh3g0wmxdl1It4v2oiUaUrHkAHuxcrlSUOIJZ8TNJqaM3kCIYghF9uraZg8P+urN53r/e4qwKOb6vYGCFD0eATtUN+WQwc7NwJ8nmqaitNaeQ5msLJz6Oma9jlU0Nm13KGWNDaxjQ0AFnP+Y5m3XOmh3L1+ViYPLoSYEuIM9fLDJx59tP721oj+xDdTEEPejwSG0Eb1JCdASejZpe2KvcUdu3z/Yg1Vwc77wKHNg0TglzTMcneQY1aDoNJsZBy8ugYzfFkgId1MU8W/bEmfRp+8J45/vJ05N5LQ5ccq13qT/1MhoFF/NPV2vG+AXB65TPMj6Cn8dmp0oEtwNMQI+M4pCmTK40Tmw4kdRGoY4HKZ5TFCT69wsMQ9CD5oWy4maZ2EqSop/v/bv0KdleLfXnI74u17BTRqY0KSJBT9fuTlRAOZk3ieG/nzKXEfYCPoQROw47a2s2qy07jgXWPOd3dbXIaL7wiMIoJ26wzd7K9NNswJDhXbXVMrxLPW6Ru4oKPzo9s5mD+9tiO5xPJOW9iRNCCJ5eZYJdAJH6LRhd1DRcNYFvTmyrXQPY3/U5ImJEPUJ02ft1ZXulNZk391MaZyYMsnUgsIzpoF5f2rgjucgnHa5dtQ+0K0wCsCIoioII18K6NJkLjK8VIhK/8u0CXbAlU3n1zYYzazbn7hNeaD1WZwmQKxaR2ZWriXUnU3Enn2beXhSRxNDFBDmAB9IPevbr0vqpTObzGuanPxmDSTzGjUY37rVetj7JcDaXVh9mjbACbamnTqg5s1TAAnRhCfTR0Yj0Tj561AMB5UrTu1LfXTZM3Iv+QYtrUFpZ7Wo3lHUingwYTnvgI+Hf6tadGBIjVNpPVwRq521oXO+/KG9dPPyZKftRk3TmPOD8ydCcBU0K+fDCNrF4EnhtX01ThUN8fTWhje3Nry6lcTh0OmJqufxF2iPMGSprFXulC3VOWztvF3alsiSl6/W2ywU8yFNXaurxumE4cTVrWJgoOsxlT0om68n91Q5J0sv7hNwhiNqfrP2i6ac5zglK9I3Z/RBUJRTesM9SBe+1JihAQIc5l4AwiITAJzl+cl/w16d2k/0wnLrox+g0Q7nW527apSQKriJmqZL0MYdIqiBJgfmHJQT6C0jOP9cTJtkdc/+Ejm1q+XKFi+vqsupd6bTqbNF5N3h033ec7F23bR0wyyZ8ihpgfau//u/+2/PThOLMEdCJbEkhysIagsCE/aCoAi8Meh67nDmm7vzsp0bodDOftjxyuY6TCJiSsPCxmpcdD3pnFrSD/SVGO6NkBsG+Fg1J0yaOIF8E2IXaB+uZhpVys7E/eC9qL0sSrcgd1cqeeBH46QPHId4jvJqR5ZMOY5pWk42mqPLRH102DcL9e8SsimUnFqBQ1mgmJEXpQIioKD8b06RvMnyJkibeo1IRnEdGqUalY2NT5ok30K9wImmCIcvoaEaIcOrd9ebzGhIupsc/DRx4kDxR1RTq3NpncPabP1q9vxsp6ev1l28CVVkNE1xdWR6cnNjg/sHG9zeW3c0M0gpBLUisMSJRkg/WhCNrnv/L1/v2SRJtqTneWqdpav1ndnLuwRh+NcwYtdIwLCg+hM0kgCM6hMX2NkRXV0itYpUtOd198joBgwD9Hbf7qqszIgT57j7q6xF/gauZNhuQ7mAz66wTJ/kqswKlDK1E3DKkxbg/+6/fDP1KUSieEmdzGmdf2bOSneDybuXoZAZAOyFlf9S4xT6JrKvXPsECxEnJZ/qKX9Auqmws5RBCk57EZwYFq+lY6AGEAiJedjZqNAJBJrIFIn7K82Q0+H0dmRaUci+nEDqNxqe6Ytt1y+22y616YjiEo01uU33D492C3qDm6IoPy01PXKLQhtwPKlxevr1F4UmYxTx8Phg/cHQbfnjfaEtQoOVyKW7UAaFA3SBwy8CStHI6BfMfuhlxc6pO7OJEKfi6+9Wm0+tCw0CVFpOPS4sLvaYHTRFz7PuQGYjw/cfrfvwzmzojQfFFC51GRYraim0gxo0m7DOhueM+9FyrsYJlPQ4fbP6di0khZuP5fnW6rZrNq33+M6uP3+xFtM/0XS8QWc/osA6HLbOKafYWi9t8/Zm62/P1uM+bTa2mTFJZrocN42JebdnNhgKcboBzbq9s1OnaztSynH/MppnAmxhTbszkQKHOdix7b/tCY3D5/+MBfsGRzOsbQnZbVutw7UwO9E8MQihSDnXrcfrFUez5UooG7qm7fRFh3CrASpyUvp8/8Nn63/62Vbdsa1bA1ticQ+NrEZQ7sHaxA8gRFZsgaP90ilm41CZ7Lr8jslqXWYeGopgnSz6LYV4xcXtB9OGLIJUSFWm0N8PPMJDNTIk8mvL3wOV1h6tAcMlx6nagFWbtmzUqj9f7qhRAOa/iy1QNf3xCtWNVALt00SXfSDorK75DQc+oTl+/mhyqWn2Xo1T8gZy+Ob0Ov7zwsEDbrNLcdfZpBNrUFOlOgqRiA0xXiZ1c35kBn+xQhF0elJQkinSRUlm70odFT8idmINJn1ndmaWh+XWeDYKKMNz20PNE8K01jPf1KQevdNGrmDIAZz9kZeQfDRE8SYtBmeC1kyLJr4memv/8dGuPnyw+mhshZ5/HCrbdoKaRJyCh1WEPsopwgx7HFfTCeZGJVE4C6UsjUq8aSrdW9nXkS60HXFivz+c3FiA56DUo6lhcfYMwwSaEQY4UFbRb+23CPw3ttusbF/gELiyHTpDCmCdgdQ2bi9O0wRVmSw76ZsIA4etUacm8im7dOjRjHtDE/mDVEoljdP/XtbQWP+TkyVfgjgX/Sh15CnkDHLMjcI5r5bPE6NxUsNyiXHgPXjkR3U4Gc1XGAXpPYTTJ+vIGSJ+rfyZ9nM3dYn8G8N2EImk6rG20uJaVMZk4Mb+cHkt139fjCR8oFrdH2JSY94W0xqd5BKMTk93TllqIpYrW4w6VLXTwZumFpbi0N+LpRWzZ9tOXtQ4HZdzax8P1sM4i/MHVJU6R7Rd9mRozg07t7tqbtC91gZja969t/r4VihqMyIgCg0N6j5w1P6F9TiI08Zsu7TGdmHnzVw/d/Py1TqbufLNGEof4PKQ/zUYW+f6wc/L+0cZ/ezRN4E48TyE2VagDP6Mf5fRdQlSz6idzDeqOuZlPE82qCWCj2M6tuEbBgMnNU7IfCSLCEq0mqSiMILbQZJoirmlvD7PjvqDCNFNYIYFQ26sP8O5gP2naznoPgZrq6JzlcSEc0hUcaTQhQbOIE9y74uBrSiHRKgor9HXD/VvsS1kDqFGmDpof7TNci2b8tq//Zt/fuZBLIs/hJvArHAFC/f4J/RSpg5kDuwP0jrx4vo+jZ4uIVZsJu2O2/TiopcPssIWeTM4gxAq2+l4l8kCYfMIO3K5o2UobPjF63975OulUYtJCweUghYT+YpGxBdfxdYwMmA8ldg3ysxxUiESgbjZAOpsFKnfH3gFOsbGUIXLdfNimqPpzw/e9TsFa4UzXAjA1expehg5P2WOSyyEOPtKO/KY/PmZ6Lzqi7lDwtMXYXSYDVY4zMnLjrwrNU5sNl7o858cvbLoSBMNcdy9eaufdlYr5naav9j5+ZvVXl+tNZ9poohwEidEphtnnBZvHxR62+wM7MjmsTtoAYoGSqGMUJPDmUJ+MJSbGRoQfuE0c4TrK+pL7vQhMA9aJplG2ViX96tsnIKnH0G1vik71aXcTKVLCU1ZasLE1U+42KmV/p+LYGUNfEobZD+AWOcequjUFm0u4XLIFs3hJQc22cAy+QihYtngIS1gWo3VvCMVsqUNfZPcDit6PaqNQ7GT1fxs8mbP355sOn2yw35mh/1a1wQ6HlSTTqdvo6sbu8cSfnTl2rAIx8yDzd1taraYT+3p13+09WImTjGN1kC5aa63oIHQM0suikTS2PE7ZcTFmU1rsbmRVQJCiusUQaoQZzj0doU1ccwLfVxt8mo2fbU6RRbNDYVVasNYm3xfrWEFtsrDsfUfP9jw42chT+KCU6BTRKQOItYyjyGokFxfuRfoe6ZvVnz7ZvuXb3ZezKS3gvom4X2nq0nfsT+UrgoEBocuQmAb7Z5QE3c1J+NuZTX0UaeD+Oarb99s8+2bDfgC8mVmc9EOXY93kk4Iy+Qz1MeHB7v7/MX60FjFZfdDks+J41Q5FcksoQglPY1brtGkcVrv7LBc24nmiWlap231btvO3ZYaKAp49rbW4WxtROGbwo6LhWiK29evtl9ONfxocXFaddmPD7/8bL1Pf2Wz5sBWrb4tVSB6Ek73vLfuaWddNQZObEkatutdwqFJe5+bYrSxTSZ/Sw0F2Veu12NduzDZB0BZRHn/EXENFfpN/ns2PEnHw+UrlER5Zl+e03he/0uNU/lN8YcfNRL8Ne8xJ6P5/qqomA7h8sSmWQp6JvuVGqeLoyANoyfDORVehC4XwpTaCTcY9QPkMozz72OAKC1rItHSFgYVOfSUubc41dFHZtq7hJTz7EaxIWZBjvgu4emlLX5YFHvjFGyRsPb1qWqgVNE4+VzJ9SKgxkzczxgHrZZ2JAB0Q/O0seZhZw3QHWiziO3jihwO7pLHfgdapMQfTZfbnvcXbmDW71n37s46d7d27HZF1y0ofTFjQFuEsx1unmdvYPwIi71UtGGfUPtWesn484+URlZxFkjTi4dLU80TK7NQ43T2/Dbt0cll8EbUbzfF9140aadP722z3Nl2tZHLLaG37M8HNU243TKMbqiOok6iUeqgQY3f5eYpTRWyBNfKeZ6kB4u6CcPleRK4WEGbVFdF45SrywdwFyt91RZhT857Ee3SV4/+f7qnKdw2mnmiZmAeaVjuc7xy+Ki1F3VM0r78PYYxwHeOw4EYpBYrIl+S2sV741nPxsnp6T7EzGc2ETDVoRWaF3+f/13YR143uX+pSHnWqnN1/QNI387ZzvWGIROIE/bkapxO0OXW1tgtrbaaifq8mrxYMZ9J2wRdD0ofgwFsxPVzOSMxJQFtG4zs3OzIDRLEtHV9b43htTUHI6t1OG86Qk8P1DXS66AH3Vu7hq4creDMapu5ndczW7662VFnt9LPVU1fa1q9C5311rq3j9LWtq5vbd/qGA0ZdFdxj/S4SrwcoEEluLiyOWbNLuCCWizQIP439QED16yn1EjHetRd5VnBDZB8N/kbdEoGDt+zXW/knwD4IqQnmDY0Mor5CP8C1rvnNHmDDgLsYZ+ZW5cQapZpOXS7MMmkw1Vt70MrGiaeT4bc7MMCCCK0VxIEJCQ0Tuzx1DdonHDSQyuMJwONZgGSvLfav/+Xf3P24tl5AHKeg1bBhDB0LjizcQEzHZiCiwkn4jdNsUWZ8cEO0+m0K7cAACAASURBVJFWp+XNllKlL7aRQHHb3VZFKOGe3KAN7iF8D5tlIDyCfAWzE1AFzcwzm/w8cMREGhOalGic3N3MBeyaOIT9bQnbZeMUFoQUOBSyjqq4vWyeh94UurYoGychYdXGqaSU+EZ6QUbCHjF40JsK1KmHNuyd85D2SeAlJd4LdsedFDSnL6Qg9y3Q3aqcIukiYl8waS4ho6d00ol5m08tL2YSejDKDIfId5AoM7JVYvKdUziHrbdWKyZWvH614usf1pi8WY+sqN1WrmYUTgWZMp2uGdbnUCrqbTvSIe0d6pRAXIJzcnRORjRcrdvT5GX48CChZPvq2p3HmPbxuZLeKBQw9E+RCB8kyfJhkntXTCS0RoCla54tpu8NHZquY5o8iLLiU1RvrPz7nF7p4cDKRlHujE90OYCT+uIHjlNJfXriLo68jzzc9Gho4uZceDVDcoSk0gead6qe54f46wt9jemvaBVCnDylHLt5AhRfnp9sNv1m6/WzHY5r3eNef2RDhMXDGxtf3drV9Z11u4PStYtrwc+B1qeDsNXU4f7y9TeFJ/Oeh6ORqHrZqNOM9ftD6/b6mo6qGJZXgU/d9cybWZfZMdcvJsIHa6jgAO5uMnDZ76xFYPJ6bue3Z1s/fbUNDQ1UnrA3Pp4KHR7QdjZWtzWOVYhoP3y24bsP1iRMudeXhsgbp6QOplsmWjooayerkbvw8mzrr3/Y/pXQ3Y21wzRFugcMTDp95RcNP/7JGle3toMOSMPU6vja497wngrCdgtN1jevzzb97TfbT95sREHMnrKisXIKsPRsZGFxeHJAPDzY/Zcv1r9/EM2IxozDjobEqRB+mCXtRy6aWJK3REKyBojtcmvFbGm7xdKzKggi7rWtdTW0Zr8rzdeRif4G6/GDHefYj09t9/JkxfRFNL1G7WjNjhtKgORd/fwX63/+s73VurZu9mx1dM55t3ay7qmwHo2TeLKUGnUdOIf91nbrtVBPzy1zN0yiDgbXV9YbX1kN9Ji9RJM8t3gl1wa3wRwuZZGfVFy5vUWjocYpDkgXhgcqq9wjR1n8a32wUj1CFTJbQZzKgzbP1zSLiMZfQdU5CY/i04chkdAZB/d3zVP2DKFtYp+COyFDI7lnuX22kzCcg69g6JxkU6AzMMQ4JT6r3nMU8mFnpGcthUn5d0mRcgqV71tiRGh/cmMH9+jzyawMIYLaQoGfoZ9+XjiSkBN6Z2YEnXvvLqG61NoIfNB2hKoHxqM62fey5uksyqrE8duNdE6n9VwRALiC0VgdOSeUw6UoaoW+gm7KpQ6qKmYlZEPyOWAeIANgmDroSX94wMa/7XQm0VxBpmAeYGpxAEVwkTj3v8wVkhbaNdH8nTJynBOdYjlnCtAQhaMaz3u3AxLk4a7sX0nTc/Tdn02vmVzdpmDT/U45ipvN2nbrwpazjW2WhOwuFUyO+QRNE0GonXbT+v2uDYcDGxJaOhwJcfJ8KNcEe4Rg0KpDiK/YF+U3Rg1U5icF0sQzFgNqFaLpkx90Tm8snbrk4czQj/2zogUpncu1Fp0lo8YpzJZk3qB6Kyh5wQrymsWf32SCZNNSRZG/R53yuXY0gnNI7oFyauNs8frTMxbd3VZIaEgMpLELJpQyhCIA3BGJiztudHblHqZBgzCaoOrJITaGQzSrYSmvM/p0kI6odSqsvt9YY7uy5obh8VSUOSjbrHeZNLA3SY+FtTxOWB3VNs3RWDpd7fucKx1opj2dPfU2rrE0TS0DX2LYpMYpfnaHOBF0VauJ1XieNnPbgDi9PVmT96JaxZTj1OwT5P5gvbt31rl9sPrwyraNps4gBpjiwSTLKt1Z4zpdTDgygqWCDgp1dcCDZ4e10pPrr2tCqY1olPjF2iIKJAfJYt9I6hHW5rWasssmr29qnG5ubtxggsEcg4mU44S3gFqSqNnkqh33VhS+HwAKsrI0yI3BnG/FaCh9T6MmEwWRBih0VWqIgjbIdT8xxYq9lOfiVKD/XtpyNrcdAcjHs3XRiLMn/vt//bfndKHQNEw5E56fk9Q1qGx0j7m5U/RJ+8CCidBXFYXQOPjVcnhZDzhdmvjD3IC9LjB/RtfEf+TFOHfRjSa0aCRY9A3P9UaRoUMzEz73gucijM11P66P0sGZ1LkKX17zlGgMPVneGyfn6/tBXT2MNXULe1nniVeam6AEXmiBAVtXQ9e0iZytUFid64l+bJxy2pppyjnhzAmPGkMWQuYpRfPjAuTopZzMFx74jpL4QvXJm9cWfj39CI0pG7bZ4ZjjU+CwvpXoxvOu2AiwnkXv0NhvzVZvtn35w7ZPv1t9PrX+bi2xPboPDvED00CKLGgU0J2kCYq05UbL2qKeOAWFxntDc85G3B/a6N0Hu/n8JVCFnkI44b1TXDqqEbbXNE0RMgjlSJxlZYFFM5NuQDI2cMSsdMXTNDamboEwOtffi7E0h5B5RkUkKaRI7me5DvzgUOCjigff6JVblvQl7ksiCGUj64wQ0Wt0qDNp8FBnHe565pxHr4aNAkE/JoMleS4Pttusbb1gA3pR2O3r6y+2P25kiTsaXdvt3TsbX4EaEZ5I1lqvtMr1aTpZYjsNsqG2nfZbm3z7at++/mZrBK8gB1DNAplhInp9QxN2o3BGJuH8k/j/QqSaQnkouJXtwrWFEsgRBbURSBzNlR2tdz5am3yL1xeb/vIfbfbLL3ZazK0PEKI1uw/9Tts2p7PNSG5vdax7e2fDh3dygete3TjtQdNPd4uUfXrYJjdrB+vWTzKH2JCX9fTV9tOJ52CoZmINNdSA1Uc31nv8qF84Em2Y/Cl0WDZ1mk42TntrHHea/h2XM5s9/W6T336z3XRqQ9A26ZAKOU9SHDItVIgwaBWHiXRO74XCWofDsi3BcCyicvLNc4FjYBM9Yr1hO4TuaDQJ4VttbT9bWrFc+TQZZ8pey+pjQnvJaet53sh0pV/717kVrxN30dsulFtTa5ys3kWg3NVzdvvnf2LXP/21Taxta2tbgRkGTVlB5tXWeiBUomU5wn3YbGw1fbPVbGr79Uq0DFGoWy1Zr998+GjDh0cVB0xbdX80OT/b7oxNuxv8lEYuIfL1CAvS6N26W89ZoDNe2Dpt7ED+Trjr+b6Wovegb5Qd1PeT1Cq9Q7RImoOwH9a+LEpHUIhKkx8fwsWco8QZnLbs9vGaack+GLOdkyPkScP2DbhsnFzrFGYzMteA3JeNkxc1joCkNbkjTiU9Jb7X+cv+dSDV+uoYxnnGWjq0elOpAU8i3D5686YuA4V1Xvin0RlahkY6nTXbUkfj0SM4S0EUMA2qeG5xc6xJE4Id+XEHMrqy826toZq0j4HGy52U6T/6D/Z2GRd5tqAzA7x4VOwCdNReRxpYtIh7iee9MZXQHgxPNrxKufO1o+gOZ6foPFfOnlv8i6IcxhuXIt9p26pTJCrHqIZBrptSgTKJrleh6TktjLvtOWnYsBe7ta1XCxlqbdY0TVtbgziBtCHiD+sUIU2djl1djW18RTzEyHrEeGgoRdRCM9B83qrnLWp9asjljaUy42KYUMa/KBeTZiNMGQ5724hVkTqooBVG48SZRpMCZUq/uAcxqJNDWbjZYvwkjXU4ScpxLJpR6gaZB6WdfmWEUQ4CYrCbw5Bcj1mzpLkAz77brrtVdaIcrDfuHxRzfQ+1lGI+QpddGmZcAnf9aK4Ok52lc5AlPfUIGkMR3IIqG07ONBgppJSb6cmaFNZy1dtaneHTeqozoFgubL9J+qlnP3lUAOdfQ2yGBs3w6Er7v2vyBDXahroMMKJJcDr6I6h0nEkRxwKN0E7WqqGbWtlx/ma1xdTquPHOZ/r5NFF8DpAycvfaV7c2ePhgnbtHa4xv7YzrpIYMTp9m2/DhNZ0WrpZ+DbWPBK0SaQ7PTpq5cU94zqtDYf4NxMmzRR00wFQNUIR10UXGA8IVAIwa1ZrnJFHPLuZzm01mus/j8VjACDcc/VWZ65rAR66dihdAuZ+FcRz7NutBaFU6pMZALZsr3g+6uXRSBknaxPCPayCQhx4DGZDkPw1rUSPsD7aYzG368mrrxVKhuEOGG1y5f/t3f3Ner7EvZvgNncAdg5xREMVITAQQMfMfFykttsVLFc0LmB24yzn36Jgo/igGOeiTyuQccudSe8Oj06b8c0LAWWAnvckRlovzhhqsCFjMQ1QWsPzMCLEtHYSimNWhFBxgTRpD7JbJyUnd04GjkyEoiEEDLLnyyaeMBi2bGKEKQTXU9zOTYuocYrtsnGRooYfEG57kL/OZaEi5RheUwg/cXAT+NU4HclTqQs9ItMoPyry26r2tDsdWBwfapQvlxWkMTOT8wNb0ks+r4EKyBPYeoMlB+PZse4T2k2c9uK0C0eLGbTuDLqDkdgS/zHTgDosWacqTYoFy0bXYT27bvOP3RksalqsvP1nn3Uc748pHoBuOSXK4dpqbtGgN3JbCdVFJzzTQTpfwiWoiR4FQqhu/6JRUGoQWLzVeed3EHS8brguHO7OKHL1y9FVNb2oyKi6LKsgcliondSrAogKrml1Ii1X3QYGLpNk8wp1RX+8X1QXMJ+twYClHaC090vTtzX779T/Yy+s/2omZVQsXvXt7fPdJSFOr05d7Hk1fUjk0qZNOxZERCoBW7STqwdfffrHFYiFaHs0FaDBHy2h8ZXcP7+z65i6mom1lYpA/4qH3TWsxMW6QreRmHicMQbztT1K9nIxYS/Via8fZxBb/+KvN/v7v7fj2ZqOTWVf38WStDkVTR2GAi6KwNYcRNuQ0gjQht/fWG11bQxN5CvSOFQWGGTsdJs3m3pp1dEFrNTf72cSOq6WdaBalrWtqcn3qD2z47pONP/1k9dGdXIn2oKQ0fUfXS0E4pGFqH7fWQKcwfbXF85MtXp5t8TaxHgUNz2EEIZLvhI4PLdCpzl2BktqyWndkrcGVmgqaJg0qNEKF2uFDKKZd9W7PWv2xNfsjaw+6Hky8IQZgY+f1xk67nReBrbrt2zXbtWvWuRrZ9e218p52X99s/duzFd8mdpws3Cb3VNjhXNiZ4V6vacdu2xrX13b381/bw5//GytaQ1vtKcQb0mktCHncraxXQ8h/8Cy9dseKxdxmX3+37eTNGpquUpwd7ATl6N0He/jLfy1kEJEywxPRrnCE5HA9FVaAy5R62LrOCJ5todVF4SYZDOkyG4tngeIvHCpPuJ+xf0WkhY8gSqabQyOJ+iiRPohV0or6f5xwagSlj/dnWN8SZ5EOfSHVvi/mMC/Ne0T9JThaGT5OVxd6T9EkiMltvz0ywgdf8SKl5lQ0bRAc2nOxCjzLS3uGJivYcHv0hiNmrlNRc8B+GDbjrAOeQzVOuPgxpNP74QwJW2k1N0EVjKbUETlnlsgavRzs+LBPbmAE3WoQyF4d4fLVcPjUVhEOjUMor3GEBo8lM/a9uFFtSZnU8E2U00AU/czx/CNvnFp6JvZiEPlQULRiPhNGUYquIJA5NWReYLpBQ+RkBe0qHbRUzMdaK2Vj3h46slexofeBlRfeHKc8u03qF/S21C/S5/neLGdeFfMRdnoorGCQtZrbYjaxOQY4K3RN5MXsVPuIgRAOwFCXKDyhQ4+vb/RskROFhpR/07ReH66m60FLmNdDzqbQX7keFM1hisP+QQMnLSbIFxlz+8K2IIDeQpa1kg8hMftqCznodfsyb+h1kFa01YjKHEo5jpzrILIX7aHLFkD7YH8460DxHz6iLVEBH5qzr2EEEIPtZANVHIkdTfL3VyJaYQYmTT2DW2nfvaFKBCsNmpzJEeshdIf5HJVUXNWJuMR6U61hMPQ6dGYexaYagk+BFYjMVZQRaGJS8LyRP3baYHwysfN26d/PMy7DMajLEZsgA6+m1WmCCUwGnQFtMq9lYJisThur0Zw3MM1o2/nE2Z8GZz5QqdcPBu8GUwjOSs5Im82tttyIbs7+bLWjKN+HNoOwRxt8+Gytm3s79IaiucPaAPmXox+NIPtfhlZLb+7UPbkwlhqjozew3GOxfGpimrH/ec2Obbw7G2fdm/RhD5t1llmCE+y89AfJQIMqx76jWo51zDMXkTwJVKghVx3mLr0phxDFTqYbDCuO1pN8oO1GDkK8GC74+1KjHpEQiaTL8AywZrO15XyuLCf2+8FgYP3hwBq9jp3FnXamF5qm9Xxp87eJrWcLO+721u/03Fzuf/+7f3FGzMVK6bbaKs7ECopO1It4v2ia+kPHks0km747ZQDzpkmDNBuNs2/kahr8pmQTJgG7Qu9CM5TQWvBj3UktqY8XpCHpBNlU+CbnD2TSKKqWtu5EV8Fl0hyi0jg5olPhTKZDVDyMatZ4lZxsZjOUD35MtbJx0+ulRXrOk/GDrzRDCXU7ndA5/kotDkSv+rX5+Vzr5IiQmrFAMvJz52ZSoh0VHqg3e2HLyucT/SJ+6bO5owwHk1PTZMZp8HtrUAs0bS+suVpY/fXFitdnW0+f5TDjELYfjhT2PplmE6AR84ciJ0oK4pXNowfzCtVkEZMBxXq4ubXeh8/W+fDZajf3VnQHRkrOnqZHEwAaJ65vS1MWlTsgHD5MigGiN04X6k66S7nSgOIkZ6jpZle9dvw512kpeKwcsJr8hQV60moSpfzxdX6kKKh+isIokUanuTna6ptIOmwFvSbcBIX+YmHOp1Oq+EZCx9n0zf747R/sdfKbtVp1G47Hdnf/aHf3760/vPJQxsgYcToKhxA2nT4YkKsUh+P5YMVyarO3Z3GAOVyZIi1XGxU1N3f3dv/wXja56J0ocuSexvvVOqZ4OVmXjUoZSensEQ2jHDC5Xy56JRgTt7f966vtfv9qx5dXq82XcinCvKAFYo2rnApumuuj3IZkCMEh0R9aDz2cbG4pvGic9rZcbOxw3FmjzWF9shohnHwe0Ulx3nMaBQjJCRrF1Y3ch3r3aJuu7FDHEt0F52zGHJoYJLQOW+l9snGavzzZ/O1NBh1QExRgTFQDjuzFzg5k2cg1y10GRf9ogjR5pplb3vJU0hRgjexZUWfcJZtts85Aluwf/+lfS0yPo57h8APahJ09piONs+2bZ9vBhuvjnnhrI5rN54nN/uPvaqDqK8T5Hlqq/9c6275dt6LdNBsO7erzz/b401+sf/vBNsXZlsuNLaYTW74923GzsOZpJ9qjJuLtjh2WK1u/fJMoGqteGqcta3owsOHnP9n9X/7aBh++2BFqqBp2tLGOcBYnDGTw3vTpvdoDzgAohhqwuEiYqTrXVOeJ+kps/FMbyR7jhVbUafrNi7ZEGRxpEUICIhM6VT8nNEIK9JUhWjqJ+UErLnxap7vXuk9DYzDibCRPlEdTk42TQrajSZOuqcI8cNq0vx93kot3SzEaP0IIVibf6kxh+ITMxbMR42144DPs8bCDV5MknbFT9RTjwWAtg9yDmnVpnEIHpWGM69RkVOGnStmBOvLu19mppM6Y8F8XVN1z9equKRS9yBEYhgGG45fOEKfvpq15xmlIp4uNuHSrXuBRWHrT4BcmkUmn63iFm0YZTjp0logK51gTF8p9UthjrZSFvQ/tpM+unKfZOLkuzPd5/t3zsPjcHsCa6Kc679Pe9tuNmqblYmrz6ZvNZxPbbFYq+nyCzxnlgzEKxF6vb93BwO7uHtU44VaKpgmpAtRMNSQ+NlXQew42XZ/aclmE2AlOnzpwneNMZ2/d79aiDNK0bXcLfzJikJpUf5o0rM97vaGswtU4tXvWbnjjlGiBGqc6g6gwASuNGVyHrgaOZzfiVtKYRLewYmChvK9omqpa43IQHcyXatbPRd/kdZ7rwi8UvKx9UlOe/5bnrO5TrFkfJEdzwjPIPYH+Lkt2BvA+fGWQoWJdewCoMM8bGZY1OxdE9WzMDgtrQGFG6wMtDVaNXIhdT1+y4DgnMTsBUWl21PTLnKJdt9VhqQxBUDRC1usE0fvp7rTw09Yatb11aoVcYA8g/C8vdnibqXGSE+1p7xogJC7Q6B/eWe/dJ7PRtW0abduCNGkgERpJobJgmJR/xHUc7FRw/sRzgoNumDQl5dVrN/Ii93oeMHrIGpRHR88QPgZhRyYAJTKVOD8TnNAZKaaLO9v5Xu+VmJp65AMRiOuDooqjcvYHsWdpKMv3K8KkLaqphhT4MdTrGvpSZyYLTeBHAECiIcN0Wq9tMZ1LbwXqejUaqXaqEe2h4W3Nmnym49G2i7UtpzNvnDZkbwICtK32f/zdvzhDl+MFu+22dSL80ifvqU/KM8S7x1yU2jTpPlP0jjMFPTvBXfBxA3EqhYyla5LTp9K9SEVtUJ6Sw50HkC/6751S8uGobonaaqqWnEzHglKgZiCaJB6m3Py0OV5OXt+uKu4v4jNrium7cvngZgHM1CmyDfIB9g3Fv96nLhfaF3+XUHc2ToLAoyFN0WcW1vm58/CtFvPZJJUTmDK/6nK9fGNyxMkFj9Su7hJylmlwHj7OgU3Y3ScyBzVNaYnZmE+s8fLN9pNn2y0mVj+Qh3MUV1+FH660bCLSpoW1Z1jmZmAkqASXRrz+QMvIb9rSaPUH1rx9sM7HL9a6f2+Hwch25BOIz+5rRXxVURnic8WkSLo2aR8vDkB5rbxs8SJH18rZi3IWc3peFDKVjT6HApdN4tKg+yaePHO30U500ZdSIl1pPuHrRiTJXDexqfOTyVryrDJHnPLw8WLLqTVsFDRO0GuYmmxBUjZbBd7+/vs/2GYzsfF4YLf392qcrm7urAV/msecAwNancIIHWVlQiwnKOhTTBYPO9G5tqSTS1h8tPlyaevNVm5894/v7e7h0frDsb8e7ZEchcWR9OaJAQC1Wwwo3K0g6tvIX2A57uH7K+elsBb6RtzoXt9s9fXJlt++qUmnARFNQBRGz8ySOYxAOHGEyiKDPxNWSTG+2Ww96b6JYxUuf56X0+YJCPqlHN+YVN3eSEQ7ePdR1vn7Vs8OWm9NdzM8kNpe2HmztNpmqeYJ2sRm+qoGc71c6WBmo2YS3G1zkDZl3rHByW+ztk7QD2VmUmuLjrFncg1NgvfGoS1Xxb30MXKX7A6s1h+L1jf4Z38RytDCghzd0npjBdl6m7UVTJfrRzvBb2ya3UD96XZs9/xmL3//D7Z5erXm5mCdo/5ZtMNDq2ZFq2Zb3By7Pevfv7Objz/Z3Yc/2f5Qs9fnV3v9+odtZq92XM+svl/jeK61pLBkqHmLudVwSaQBspOyR2w0sv7Hz3b/l7/IqY+m1KD+IGYPbRTieZp0RSHInCYoe1A+RKXyfVbRCRxMFB0R2ujDJBRzoCNxFiWi7lVaqfV09NnZCdJmBDJS7t2BjLuU1J//kqaWlDb/C9crqZj3QttRp2xkgiItSrejTRdDvMzHiUGatJGhpM9mTY0aE2AKM+9bLs2FZ6Ep7F0ufb6L+/5Ng8K6cQKB2p1gObiYGiMDz8/h36DEJD0xJ68COkszG3ejTFp3nqnJ6Kie9983Tk4DFCqVmYhC8ECXaJ5w0HOqN+NHve8ME1dWnwfIygIahAHdU1i66/QM6rzv2/78l01XScd3SrPOuWyciDzJOIjqPak2TlX3xlLnkY6B6q6dgp2Iebw4zZVP0j27UA6n66Ut5hNbzF7VNC3nU4Xbeo3kRXgG1mPZDe15MBrbze29gm7RNcEU8LyarqzJlU0DAkdum+IpHP0EyXA6poergsjQOMl1V5qkwortxrablaNOxTRchp1qy2spZJf3MBhJ+0rTxFCEUE+XLvheLto57ICG78V55lGf+YDYB9/SjimLKod+aRiRDWfkS0aTnc1S1lMaGMa1yrM1/84L+Rjmhr5cLX4YyvDniy70wrwpa7wyciU2QCasGIlwNUR/d2qmlg91sqhv4YoaspX60RsnGijlftnO6vWj9dpt64GC8ZxJN+OGCwr+xYIUC3AaXIYCWI3zb4Qcd/gzTA6WhqPfAhK4v6CGh42diqXV9ktrnfzMOc6mtnt9s+N8IaMg9nNQ7ma3I3MtdL/d+3dCnfbdgS1OhLqTeQjlO/SaCt2OxilkGIed01OjU4+BvB/arF1RscUWOwgldWod9b/TdVU5NXBN9WdQ6ySiU+RaHAZsmd+k5zIYaPq5qtlrMoNxpNzNg6qASGKZyh8Ld+o0dqNBYh9kaMrZL31up2OD4dAa7ZavHRCzw8GWi4WtV2tvtiLwl9cBWeujs+91PdaDvUqsAuDUkxUrGqe5radzK9aeOTnsD7xxysaADw7Urcl7eLf7dCYqIIou7A0jn0b0qaAuOd8ZCJkpq6MoPFhud3qZUmkSIb5spXHKza9EU3Jq+H1rlA+dDsZ4eHKTrD6QmjbGFDCnYgkjViHkdGDSBfb6OexFc7LljZOKtWrjlNO3aJzy4c0GyCeefihDIcoHORu4RBjKhixs3XNCkptFfnoV5pllVBHF5VQnf8+vz5+TU9Yyz4LPIHG8H2Yq84Wq+URGVARgSDVNPKCeJUDxaG/frPn8m53nEwX5SfekIFG3CoWeB4dY80umzDJCcIQEu/Ij1vZkHiAA9jbOg8lqdVsfT7Ylh2B0Ze33H639+NFqV7go9eXOJoFvoFQeKAlsH5o0d8MoKTVaF/orNvdomEMz4WwOvy++ToNgULlfJT01mvXcnLMRrjZOTPzKhvkHymT1nvzY+JfT2zNCZFLq07wj6Ce63z71EjVEoW7uYkaTWmy3cqZ5fnqy337/B2u1jnZzC9r0YFfXt9YfjIU0cd+TM+9ONx7dKMQpMliEHhPOuJ7JrY+v2xV7NU0Ut6BM99Aob+6t1xuo4JEkPWg1blZCsRJic6g7EsHz/n16LFoaBU0NbdXWjpg0nM82wIkPOst0ZouvX23+9cl2k1dfe7yOJpXuBpW/XDri4mVNiRGnS4PmhhUcfIQxSzeoyVHNtVPKYeHfzOr9gY0+fLCrT59k24qGqqi3hDYxGTwhNocSt1hIjLtfOfuPxgAAIABJREFUTK2JOPiws/16aevlQps0LnJMj9tw2UVvqItCuZrPFChMxgefk8OaMN3zqS6mLM9MTuJBnOQ4yvrmdW4frH//Xnkc088P1m40rd9qu8U46Mt6bdvlQlPlIzlLLW+A+x20Vkddx9dffrX1y5uc+NqHunUbHR2y507T9q2G7Zp1OWDi7DS8fbS7d5/1/L8+fbPXP36102oq69vafiUGwuHUtAOnChk8h721605jPJF9wQGFuP39e7v5+a+s/+69nTodhVlTBHq8wd4a3KdwMlOTEchKBl7zWlpLnD/KAXPKUti2+DrSQez6QE2wg6PvAxFHRJJ1INREh3MU3DmtBvWMP6txUq5LUDuSFhcRA9XGSXrQ3DF0JoQmMrSw6n0ylDGK/kSn5coZU+xwl1HDxPXggJb2QMG4ri/WwICCR3RPtzzX+RPNF8WCsliiGE5aO0WCHOBEpacIqXl0SGozQ2clek44r0HVRfvmAcpBp4vzLt+/02ZSG/v9QEjUX/Qy0PhTP0Exj3uqAmYxbXEHW+g56La0LiKrTvkyNMiEqMOEiAI7A1OVa+c9bkSeBPoRh13ZOMX/Zs//LzVOiRLmwCwn02nxrlrH03ljyOZDXvZwaUGKnfZgGkTQ5Y0oejRNb2qgVsu5P5sUp2raA7nSXtyQcx4upzieDkfXQn3a3Z5T9brdCJMNCiv6byH63iy5ebYXzenYuif8W4NLjBSIkdmIkQBVr3aYuhMg66pOVhT20OTWXOmM6BD0C8Ib1CxfJ74GxdgJ6luecbEKy89E/SJtaWlS4fcpaXt+jd2RsdQox0A5ay1HoHyY7eekU+mzZsqvy844723WY9XaK+vC/N4c8Pv74AxxZEc2War5PGpe1N8YzomqF88qRX6dwdO5LgRC7IGa69twb4WeKvdWKGCgM6A2xPnQ8DbReTuSClV7x1BZjRN0TNef+6zI6yBer370AeZpPbXzeipNFfvwcTG3w3KpvED2iiasG8JhR05db49vFAxdG19Z0eza+kzj5M6TapxCL9pkD+b6hxX3ARQt3IUviJ3fPZrW3W5TIkSDfr80c/DIFu8JYiziQ68YKpf61Ih+UdRGGjeIauc0YdVWnBMwQED2wwvBBwf53F+G23LJdvesMp+JTZf3upgz6N1oLY+vrzXQFL2QRu90tLfJxCZvbzYcDO1qPBb1XAgn4E/UMOw/mDqJhkvtVRy8cXqb2WIys92KSJKzGq3a//av/9uzoK2ko6UrUdLRKk1TdoM8uPmh1fVJzOlogvNtMV6IYjCK1WxsvOjxD5TdacmNlXFYOns4pP7jg5JFqHfFGeJ6QYPyYfXUZqcTVqcS2fUmqpBTR03YKpQ4wfiaQuSU8YJ66cEUohWfI+hbOrRj4pWFdjZOudAu05rUdcXrxmaRG3o2QWqi9GLR1KVJQuXz/3iNclPJhwGEBtjfRcDeOEF5ScTJXWHd/AP+JhQLT8ymgSrssJza6fk3az79Yq3NQlM3NkMdJMpsgULVs87gWhbk0jZA22LKj0XramHL+cQO67X1uFZyoaH4cpegzfFs21rLjmQc3L+39ruP1rh7MBuO7IyOhbF3XB+Ehm0SsilEg4agjS7gXXfd8VkA3Fi5IcZmnAwfDkdcWLJx+m7CUaGlaGKSm0GgKnJ0kZPb2bYgJpV8l7znZXMWyFKJflWQ01y7bWiaQXvI50BTxgisU9aCrJ99Y1ZIKqjTem2T11d7fvnDMDK8uhpJbNzpDqyFxbX4iw3nIitfoYgwYbfcrbMDC32FF7+1OdkUi5k2H/Q9TLGhlYyv7+TO1xsMZQzBAUzbK7qVFo6H6fKs7Ml0YUOH4x0I52X7ULqKCg+aC5jIQ3RvPOPrtW3eJrabTmyFY+PejRbQS6BLkmaobtZp1K0DtVHi4V25Drm+bJT8jlvjik05dJSiQIlWiB7ERG1oX1/b9ZfPdvXxkzWvxrbm89A4IaYFaWKDxknn+dlmT3/YdvpqzWMh8wsOW8VrttvWvbqy/tWNtQdDj0TABAFr8tVC2U62XIgqeMZOnNfl0KNgZn3yHtGDcM2aDdvWzLYUVvcf7Panv7Lu3aP9cn+lfbRPOCb6BoovJt4EHUNB3BfWPFEgEUC6tc38zaZf/xDVbruY226J9XrL+p2RdYcjq/e6apy2jbpt2QnqLWv2hnZ39060k+Xbq02ffrPzamK2BVlaWQc92J5fWLSaEJ9Oi5y+NnCGaH/7bs8Gnz7Z9U9/su79vR1pqjTXOAuBO2631jnXrBuW3DnidWl2WEY3cX8ComsCcdkJSrgYDBQcYUJOhV11ago0Io0eUq902fecNloOLlT4uA5K5UFp5BL7qxoGaOZQPcKdK3QymWbvDZ8j9kn5ivlACbL6vsTsyDn3OOo56uxNP28BlKmp9RCibRVpfkV0njZqugYnKDH5frM5UCHktMM000jqFM8ljZPrTrxx0h4Vwwx3faSZpfhmxOCQpAZJqRuu0A3Zm9LcqDrYuwz16mqcOuw5aq6g0TjiJDfY2LfKQEppmkBgQRoYZrgonMYJBBW6oYw6tK+6k1Y6MHooZzZOabl+0fmqSS6t4WJI9oPz26VBCoQz9vPUPmnIy/2NwtY1FqHHoNlE90kzeNrLZpwIh/nsxWbTF6FNG2U1bcN6n3vpxlacv5y8nW7fGxfiAEbXNhhdyQkVEx9MeWRCFD+PvdKtuUP7LCq5h5Jz7ygYGd7x8xQVo7gYMmr8fG7Z1DZbqFEI/pnE39h4dGuj0Y0auFarY+0WSFfbh1SRa6TaQEg4a8gDirPITzMwPpNrYyIQPlHaeKyS7cIjJbQ4sjGrZyRfk6wjd4m8NO7VwSPrt1oLlk1vhTr/nUwjqFnfrVf8GFQoQ7SNWIAY9jmd2tkM6ewsoxadBaDcaF0dGS8Y/mmwzPXFUZJsv8JqGCRo71/Zfo97add1Tp0+tBIFNSM7APHzAOh0bebeULxDLV/baflmx8Wr2ezV6rIgXyiuQ459UJa5FwyT+yPr3d5b//beWoORWW+gQbNC4kErw02Pz6SzmKHSd40TdQT371JD+5ApHYEd0fRQ9kCcRqMScVLdTOMsIORirObfHyycRNlLmp3XoNJAJV2P+or9NtDyKHU9izMAkhyI6WdGPp/ic6C1skYPJ1stV/rFOYwrcKvb0RYF8439eMFZjIkNiJOMvmIPlbsktT4BuB6Bo9I4kMRiubbVZGbzt6loe9p32Tr+13/1z88SHCZxXO24l5h5MAQY41NjXlNTmYvjXVpkqhCXq9RlepCFZT4gmixEroXyAGIaUJ3K+wbsQtkfm6NqEZoThWwUsimLEeLF4axCv9ONCZe76gOpyUY8iPleXCzotqs/NmyJomUh7QYZzkmvTrw4HHITUNdduv/l4eA0xaRxVTeP3CxYME5zCGe5OLXKf48DOb/3x+uR1v362XJ0c5g6EaeE8b0mgH6HIN6LMuxkd9MXOzz9Yu2XX629W3nYJi7jmImd69ocmv0rG99/tI60NW5FD7f9sFvbavZm05cn20zfZO+JsLx+OAomZeIFCWff7Nh5eG31u0drPby3JtbNw5FzeKGseE2jh6XTaIujogdWQuOgMwR1RRMwGUd49kwjND2lvqDUP6TrYIhaf+Bmc335HMnPzf/tjZNJS1BdFz82Trl2EwGsrt28d6IuZgZLSUt1br2HUMbwIDYwkCfNvqCmrVc6qM+2sx5OaR1cmSg2sJb1iT8HsRoHuVrxPIWlcOgRFL6739n07dlms4lttzvR4IYjXJ9unE7SG0gvhZ6Ixklp5bEGHE3ygUFBQSHBLboHKUGk3Yj6VN/jGXE7IUp9iko2a5qB7c5q260d3l6tSbOEuHm5sPVsIlMCDg/Y1N0mJhRMNODfh7BXugSnOm6KwhZQJyQ+pYELuiIbdrNljcHIend3Nv74wfoPj0ZODO598NFxzi/2R2uDJq1Wtn36am+//mKrt2fppaCnaWuk4YMX/fhovZs7a/aHMoGA1qDiZQsPvbDGdmO2Xtt+tbYDBjzFwToEirOOadyVaXaWEca2XrcZD+rVrd386c82+vjZvj4+lJpDBPw4l3X4HVtYBLbQHqcTs/XCisXEFi9Ptpi9eODmYWub9c5anRsbX3+w/vjGrNtWZMCuVrP16Wxbpo1Wt363b4N2207Luc2//W67yVehTo3DWk3q8dCx06mra8nzRMZNhzDkft82jbqt6nW7/elnu/r8yTq316Lw4fB1Pu1tt1kKfYNqCG3Q6bZMlTOLTmNHocoHnrV+31oS6vbsRMCvdG4MaLwRcNpthaIVFtM6R0KQnvu657/wXa4P9f1RvM2SoifjmNhPk7JXuv5Vwt2drueok8dzB5MgB4xBI/UZtp8bQmwIh5bV84VKJH0bCMwpUSfWQ1LwXG+hooHmiaUedFXfp5N87IYSF+OgFFvDcgBxcs2SZ7V5DIIXC9k4RdYP77R1aZzyjNHXp4A7qcVpmZ4FQTZyoBnoKb1oKOl60jZp0uwMA78e6JqwqHcnLRARri1rBjOVRJyyMeMzyPMvzJRyL/UzNpgFifaH7fZ3Z3UMbn0vzrM4qJ3BMPHBsRfn2iepjAQM+96b+7ZiBmhmpBGmkN3Yaj6x2eRZvxaLida72/Tn2eI0ef+cdWu2iXYY2WB0rcZpNL6x3uBKlGiQJyFyCu2siXZHE8OQFiMedKdOBbs0TsS74NzHL36umiaxCtgn57Zab21fHK3dGdj46sGurx9tNLwRTU+mFBFEKnOnM9RzArb5szdFYBQY/ah2YUClr4f87KiE10GpSbtYgWejxb0ACSvro8rAN4faPui4aLerQ/ZsrrLQrjZQ+W+Z05g1axVpKofKGtQGwuAC59IFLx0YzzpQwnUy7Omh6bUwhYJNczadFaxX0CbswtunvSIqyC9bMfgDHToc5GTb6g1laITRDxb6NE+gXuLcaD0gayHwFZ7Owc67hXIyj29Pdnh9suZmpRwpdkqQ5DVaHuquZtuG77/Y8PGDO8x2unZs4T7ZtkOzpfB4kC7Z/YdjpuIuACzUfNA0+f4lF1+akdgEZVYTOiVqA64tg3IGeAxhdG+0p/KeTnLs86y5YGVFHS06cFjEK/srBlVuce8SoDQP8fw213mrYYqHP63/v6u7FPmBOSEZbuE4jEsnz8dmpxqDsFx3JHVESw0e2vocUrPeArnK/VSDeX525JnR3J6Lgx3WW9vMFrZ4m9pqtlROFw2sEKcMseKb5UwX2h/PPgibR1mGu56BhcMPlKkBbzDDYt2qyCdOCY8C4zPRCPMDHrbckP2s+35yVDYd3wlSL1TB3MT4XRc+3IPyYEx4uXz44oblZsrvZdEaC0Qit2iu/FAP44awmK3+zOrDmZsqB0L14dUEI6tFWpRAzhJ1KlGMQCv09TmBCEpgHv5CxoIOcaGhROZHvO9qo3Y5cC6NL6gZqJNTXChegteb9hl6r+4ARVkM2oTpg8LXtivbvH2z/dMv1ps8KQRO7kbNjmh0ZxCmwY01h7fWHd9bvTOUkyCvJUog4aGrmS3evtn21UNI60zMd4VoSEy8zjRCvYE1r+6sfvtojft3Vru5tX2PsFDszR39UxPDtZYFrZtZcCjJ4lYPb6xPNQUeXuxNL98bIc9BH3A6gK/t/xzKl/cq6Sp8zY/aJ/QH+V/1HlQRwPz3H5un/BoJvUMInbx+HeIUFfuLqyUrUpQMpV07L4iDUsjLcWedHm5/ji7Bm/YGKrKvwkVLhSXp9tu1FcVG9D8hp8e9zWav4gHThAJ139zciVJCMGODpla6pnDJE3Ukg6Fd9Mk+gQEBh4HbA9d1f+WUFhkc0l8wJcUBp14L61LPp2Ijaxz21litrC2ayV7W2zTbm8nEDquF1Yqt0Eq0QfxUgiop5FWkR/bHcrOxJQnkQT9l0oq7IEYSZGfIHvb21jpkSIzHWl9gjzSLUPl220JJ8L3l0vbfvtrkj1+V2YHdOHQM0ZRpHG5u7frzF2vd3ErTs42wRw4lqDxMInt1dFJbKwiinc7stFxaa3+0LlazmmjubUujBVLWatu+PzQjdwuh7+N723/+r8LFi1k19rQ169Zq1oPLvd1Ze7O2w8uLbV+++nBjM7Niz/NZ2KlxhI1vw4e/svH7v7L26NaOLbd1RpdUnLCR9Smm7Q82aNattd/Y8uuv9vbbf7DD8lUc+7Ngup7VayNpySjIsEzvX11ZezyylZm9FYWNP36yqw/vrTsa2OHMvrxTfs12NbXdfGanBQ6cUH99IinEOIYfnCENBefWrT0cWO/mWqHYNXjnNOQykTmJwldjr0iqXYXClduti/7Dljs1TpVMJk0LQ/np9GxvnEpHVU90i2GAD0ikryv3dNelYYRAjIHMRkR5xgnPiyvKTf7eHVa9EL5sFDkAqlm7US/pehQ1HNZqNMJQM5smWXAHui4XOSFNgsLc3KFkVXj+TzZOGgTGPpCurO7yl05aMPqhxwVNpmICledn9bzMPSvjMqrFsfYch/FC0yT1krtNqomMuAvR3qD0M3ijaHPHPvm8cnOUO3WhVJc0ytBq5ETckbvITIyiTX+X9Ow4W71B833UGydHG8uhVri5uQOwF3O4A1fPeb93HgXB/hmKYDvsN7ZeTmw+ebb59NXWy6n2VgZRfn5E/hD0Zml/a2qcOr2RDUc3Nhzf2GAIS2AohAI7csx41FCgzSB0W+HoR9sQrFvstHdCBYOqx//2pmmrfMxkgsj5rNm0fmclxOl4IBh9YKPRvV1dPQp56nY9poJGCDMe5dWBEtYYSGk8boc9eh8Gb349WMfSiETNl9c1UUBvgLyx8HPV62kK8NIxr4IeVdkaaUZWRZP8Z/rAOBunalOUjVM2+3lG55mea1j3Qu6RkFecgcKz4e8/1p4oKu5mqbVBM4EBwRlhQF2DDdYqCAtXh1iLDo0mocYxuAKxX8/nHv7K/cR8Y3xtrdGN6Hpb5gLWtEEd7Se5byc7Qv2rUy9vNaw6Tp/t+Ppk58mLol44J1ibm7Np2HXods0GVzb+/Gfr3L+zRn8QuYlNO7XadkRKE3mXrDddg8gJrDMIFpODdczZ78/fZRdkSOCAiK7l4SDTo3J4EJuYal0YNyBS3GMGkgxEAsVJO3s0Ugx/h4OBD4dlDuFRQLymEFM59tWU1ZqsETdCjn1AFD4HUljTMqzgXjK8Zn+XTqntbnthgS60XwOaYMJFQ1wwbAwXcK091QjOclOfA0VQztzQJpmiHuSmuFusbPE2s9VsIUc+Uar/3f/wt2deRGGvLCyFnDlEruArxGFc8HJaxKYXiFMEookfmrQ5wZ/uqIHGgm4TYZk+tDQ/nuNUBiBqQuVCYVEU8hCrOJBVH4RsgPJhymI2H1o9eBV9yo9FbPXrstnSz0wnpNyEVZu66Pc/R8dKxCkL4u8ap3i43Ajo4kpUvpdEtsomzekKvCb//Qg7cyO5jjIRiAf+u+avkleVG0+iXIkMcIzpMxKqpsHKZWyo98XBjVkBm64sozfW2PmmsKYwe/rVektCRNfi6tZ7Q2kkGqNba44frTm+t1NnqDA3MEWO+lbtbJ0aHOCN7eavVpB6/fsv1liv7bjBOaZmbQLFoPZhv3zzoKYJ1Am907bdto3snN1ZT1kP0MJkXePOj5omyzwiCpRw+lHjGvpe6RFCk5BTZ2k0KpC+rkEUFYnc5abN/SinkWlCwrUMAWKu/UthkcLHy6Q7D4FcSz4w8MJHRVBw+fVcKDjabXD5xQOS7/cUNEm0aCTV76EJEKrYdZSPl5QDJpS6+EzaYMIhBw78arWQgNhdn+CoH2y5WuggJuQWTRONE9kiol3SkIUbnFNdnLvPXiGnRLRDUEbONHIc1ORkEIvQth5TzcjAQkPnjdNe+wmCTH73BtYDB2s0TqKJmqhoe/Q8s5ntya9Yr+1c4OKITe7Zuh23TFU4nyZgR1tuVraW/odV2LB2p6/pbhsaaG9krTEF/5VZr6fCHNEuT12/19NhAt2ij/HBH79Z8fS7rV+e9XNlMIHDELcN5577ext/+ZPVr65t127buoBQ5niI8j/Iq6oxgNjYfjG39euL7ScTa2w9VLZLQ3862Wq3s9musGOvb8NPX6zz4ZOdR2M7kyr/8OdSOM3z1IauCEVku7XmfGHN2dzqOHn94y+2mXyzdv1gp8be9rXCji0O2b71P/0T63/8iw5vMqWYWJJTRTkrN6gdzoMb69fO1j8VNn/6R/vj//t/bT9/MfAepasfCDwcW7OFA1jT2v2eje/urH97Y6uT2bfF0prjK7t59866w54dMRs5bO1UrG2zfLPtbCI6ZrOA4uIFb1rh+qHZFQ10y0GNg9/VyDrjsTWG0FywiG24qyK0U63F0Lnl+vZeRBi63OXUOKH38f1UxUNOSpXPEvbflYYpRyC8HwpVUS81kMkEntDYKGjBGwLtH8otC7ohxXdkO7HW3bTBEdqLaYxXH2gaOq2GrMBbQd/ksJbmiM8jly9HmzDQ8TBmn+5KUB7UYfYDNU4UM6FTvQxcLhlO2hOgubq4MTQkIfIOzWCePckOyX3QaWuR1xNU+9gqy+tbnt3cCaFMjjSl4QXnf+YhCrML+qx0tbymtGdJtfOpdp5lHtbqhdd/sXEKmmPmImr4WGmc/Hx11kx1UJlnt2zHmbIrNzLNnVLP4Y0Twys+G3eaNb5dz2w5f7Xl/E16J1ztPEvJM3E8a5Jmn5/bUOPU7g1FlxuIMjfSc8XX4EIpK2uKO1wzMaY5cwYUapxkfhOZObzPNTboGAXttk7FlrseDbtbe4+GUPkYjGGmM7D+AJrenQ2Gt9br+fPsezifl3NAaVnWaHC/oWgxsHGmQZ5bGlwGOpA1ho5aaWn8GeG95ZnophE4oLmVeq6TUt9T1jTfm2ildi0ZHzIxioa/yuTIwWY2+GUdGmsl6z2GXjyzGAOkZb1s6MvGqW5n9HGRkSXL6eNJFOMOKDmUNtlZw6LwbKca93oxtcNiot+384nC6TUEpF7rDtQ4da9u7dTsqHHiTBqg72efqZN9ebRjjWZibYflxA5Evcwn1tmsrUUTD3hhdRk+bGDo3N9b5+Gj9d5/sfr4VkG7uTdCcT5CN5eGNPVinDMuweC1OHOUW6ZwYUd7NWCNuleNU/ocyL3vok8TKKGBJfTfmhr2DWd50++t54C5iQPrEVt+eghMJYRW8czLpMqHPTROOHqz3zK47PbIh8JswvdIN4fyRpavBWVS3Q2tOaii1DWYmzBOykwqPpOkQG04Kr4PU2to4hyfU3uB6kc/O9TTpCt2Nk6gctu9FXMap6ktpwsZgeAiXvt3/+ZvzyBJWbQzUcyMJTZ7F5oCXxNu6xOHdBhiUkinyJtj03Hf9bQsdaoAF6KrnAKHdwWFh6jXw8yi4y0DWGPTrIhRq6hAoj+8VkmXS+eQcDTTtQlucBIxqg1HNjvVJiobsnz9GEb6IZ0mP8EVF0c+HZmiSbvYzlZ4DKqHLzaaCU0K35GPdkzMfqDq5YGlAz9+TtrB87l/vB65yef1qCJcmtDIrcphVhon5zL7YahpTI7hWIQUUOS0HXZW3ywUtrZ+fbLdt9+tu50LFUCTBNI0fPxkg8fPVh8/2LF7ZWtr2U55BCzrs9FCtdmIjxs7k4Ewf7Xt7/9g2+cn0Ze6EbrHxtAe3SgDpv3w3o7ja03fi3bXdmgdopCgedABrOwEtwBVc6Og2Asa4p+OgsOd2BBZeyZIONfJIMO/IzfanGRV11TSC3LDzuZaQwU2YgYMiRpWrMzzwI8BTTmxyYa4bP5pdILrm3QHD4h0TnyGuiZSKIg9jCLkMhOhh0xZuTYqGuXXEeGVgVQy2odigk3udOKWuUwqi4JEeyasDdFA2LBGoyt79/6j3d49aGqmaEklxTf0nlxk67SgIErG0MFsvV3YZrOUBkvUnBqiVxeOayoYDonZHMo5DMgdNzoaRWzK9zuDnUzjhPAW7niN4l4FPsX4zg8wufg5RRDKJAMOhjyb7cq2W2x4oQszrexootsdXllrMDZrd0VpwJIc++9m0E50QFDzESI7n9rut1/sPHm203Jh5w3UO9dttvp9a15d6wBrv39vO9CmVtuKEHArF4dfCljkva9krrJ9fbXNy7PVCRjWz3Ia6HJbaDjQuL6z65//bN2Pn+ygtc97fOf5IhGyiWkGQcGd7c6O375Z8fsf1phMrLaY6RBvNg62s51ta4XVx21r4bT05Z/a+fZPdu4N1XhAGVGzGM5+PM+H+dSGtZMdpi/2+uvf2/rtq50RKe8pApnIDqw9uLcRWrdh39qDvvVwWBoMbLk/2ct8YdvT2QZXV3Z9fWXN+lko83Y5sd1yYvvlzBr7nbWF1DgaCZWzhmnGyel3NOcypmIyyaANul6/Lx0VQaiYW9T4GtFOna7EvWdKKRtukHKofRryuTW3OzUFxS5DbkG6FDwSwa/JUSnnrjVNUoVUS7uXLUAMViJTSYo9hl1hcgE1lAbHw3AdcYLG4ghCOARmVhADo1bdOq26taE/QQUK+l6Zh6fXdn2XdASizsHr9wbJZSjuyFhSDGMf9LPuMojTHkl2GwOoNLUIOrODPLIkDbQoQn81Ss5+00/By3mZO5s3Mgp7lpFBUMo1GCzl/Nr/pEkIMyDPvorMOl2rMOBMB8GYNuvsTkQ+hPTZ4Ka5kKMN/rc5NBVzJmMjgqaclLJspsoztKI7daODo66VnwsXZkdqPUDnWzh2Qvc8bG23XdpmibZpZtvNwgoGi4EMefHXkq4FxzyaJs5h4hOkaQJpQhtWb8uSHUSX5smb/IMdi6XYIeiXFoulrVZL/VmTdTIQi52t1yu5hfH3pUZF9PSGdQc0xhSU6MowhoAaiJvfvXV7Yw0sPJPJoz3Q7cnfsE7h6feyfo7cs2QtKPsyommC/sp1T0SRc6y05+cacoJEjlO686XC8gD+AAAgAElEQVRTYjZFzq65RIGInhmGJtU1qHtQoY1WEaeycRKrwovzkoXE+9OwArJxGoGBjjkyreEEtQD1QphZcC6z57egRbMGoX+vd9bkbIWuSdQFsgXMsmZvdljO7LRd2Rm2hO57044MOJAxDEZW1Bq2PWCQ0hTdWsZZzbMd+VVzgyZyourblbW3a2vtCp2B7I+bU81Wjbadr26s//GLdd9/ss67T3YkaDzQJaHdkXfmbrfxpAjFDn9IsRycZSAEL+okDUx0VvqgV+YgcrDzLDc1Q3IhdOovumzuBfskFFR3ts2awO2/QZu2m60QoavxlV5bJgxcZ+3faKuDLphsDTRY7Zb1oGu3W65LDvYaewYNG++dZivYtHp91iMDdd6fYlQIt0Un3Wpab+gZTZivkBuohioaQ+0BAVjoeqRXA2cJaDZU9u1eiNP06cUm315tD9ODmuXf/5u/PStLI/iImWWhRRfe6qAWyopoMWVue7ZRGCPQEPF1NFhQF3hUNEGOgFYcaeg2U0fljVNQocO/NacP2mhilKWcn+SPV+hUWXRWG4hqM1VunkHjcHq0F3kJzYrHGZMOheIGfatsZDJd/bsG7IKK5dSkFG8E4eNC3KocLNzQQNJKTnBlClqiS3FNs3Avm6d4qWqOU3lI5OtUGoA8EC7ToDh0mWb9J43TZZKohYhj1ulkPWhBxdpsNbPzambF9NWKybP+jgdvC4I/uLKrjz9Z//GznYf3VrRHtjox0YaW4AnVzfPeKCmbx53Vd0trLt7s8PUX23z7avsVjl1tHdgFYaPwvT+wKXy0w3Bs207P9p2u4Gc2BPFVlRlSU7FBce4FdARCCjHzB9/zTU56EJhWK0SRh11QvCu3nfXvHNlyOhZ/5tr9iDZxX7h+ZR4BqEdMUfP+JmooYWms46T8VQ+JpBBwT0VrjTykpOqxoec0LBEy1w+E01E6LqgoVABATAQdZna6rG8Keo6UKbKz1XJhLy/fbDp90/9Ogw93n2mpUYKm9/D4Qe58HOKaG8usgmbOaTcu/vQHjM1V5hVkQe05xHGV2kZKt2/ICDLJPiB0URz5Ts8aNAYUpkyqOm1NyTj8WV/wx5UNIxe3ozUIzWbfgFvMdCqQNQ/9JFPKkeGdQvxWtt9OrXamoPSMKZqnVndg9U5ftAaVB4HsYQOsSemuUONku73W++6PXyTQtdVajRs/X43gcGidu3trv3tnjcdHmzcatoVXHhQk8jGwQe/YSRlQpw1J73Pbvb3a7u1Fbn243ymfqdGwNVO/Tt86D++EYDUfHm3X6dgOFLV2F4OofThd7q1BJtV0Yoenb3b+9my1ycTaMtsgWPxky/PGVoQhX/eEXnV/+md2vP5sR+zpmwQIeFPO4QXtsYNb42JmLYTuz7/b9I9fbL+e2pHrSPgiHP/xow0fPit4uDvoeSPT61qt3bH1/mST5cpeJ3MbDod2e31t3WbNDpu5Fau5HdZYsy/sSDMLis1BR6NQY+oKcgI6SvAtzTPFC3ld/vo0t9DUoFCwPjXRRGSN4xPUSdCabltNkjHUY6pI+DprivUF3Snsz7W3xwCAYiQz62QcUzpi+glEUyZOc5yBGUsm8lWcCZpMR+it/l6N0wVxQrPFtfag1wi3jpBMaFiYnHSa7GVoKELrpKGEnyLeLPE7P4eF6Zo9Cq/GmcluCJiVF+aEQz8j3JGNz6fJv7SebrfsYeEihocGB80DdEE/H4Mj5wRun5H4WS0tZyB3Tlr7jt7M6/GzpGXSe/DPkbUbiAOMCQ12RPXnvfnQVGzD+OUTYWdG6OdFKLDeTEyH823yc6RZiZBLb/vCfCPzq4J94FEMPlkXeyD0NEnR91oiCvcIh78gbJfhWgaGi7XB8PGEWyxoz8r2FNHFxvb7jRxkHW1yNoTowm0c80CUWnKd5XdQJqeecl0cmaLR1meRIyGm0kcNuJbLhS0Xy4vTGcj9bhuNE26oYXFduhLWrdMXj0qNWa3WtU73yoYjKNh31u050qUMKeVIQmtXERCNE48Ua8MDhmWolNk8MYTwuus/Na3y2sPpWFpLfli4dkvPoC+sPE+pEd1sIih+Wu/+NVnPUHhnuH2eqfx7Oeiu1ItJ66sWyNQNMDDdmdLXFueafm5pQBPaaN4rTQOUa84e6GXrjZ1XK1HJa9u11fZbD3JfzoU20TRh0JONEwULAyr2sgaDsHNdmlI5Uev5OdixHs1TDcYF9PTC2odCg7WusyWVWbmxlm1hSzy8t+GffrYueU1XNwq5ZVgjNDOQcZ9tXgxVpOXhrIkoA/7sLIKDu4tGfemorj+7PpT1WkOSi6RGM/SiD8DxNGjrNE5iWsS9dUTbc+JYL2xO1P9p6pAO0Unz5Gew34peLJpso2ycoM67tCfCkVtNIVnbzcaddPlZYepGLckutlqv7NvLsz2/vopxcPtwbx+/fLbr2xutL0AiSThyDWprcZ1XmvykeU+NbK7Nzhunb2/29vRss7eJm439n//jfyeqnjZZTq7YFLV5xUUQ5SypeuF24Y0TELBPSNShynEKHQBST9cucaHVpYYBhQTv8WCU2EzFJtqFZ7FJVx6GnOJn0ZkIUhU9yobCUawMv7gI/7NA9glcIEERhufzxNiwKwvKZ23+TvV9MW333e1ygPj0/bIhZOuUnGUdhlog8EJDcFpxbBOHPjOmfmgUpbsKYXC+jyp1otpgVjeVfA9O83D6JWiTwK5AnDSl4v1w3SU4J3RtazWaJvKaNgs7r+Z2XC+0mYAs7s41a1/d2fWnn61z99GK7pXtmgPb1FpWEB6qk4kCsrCu7T2PYLu05vLN7OlX278+2x6qHvqlw9E2FJvDKxt++Gy9959sPxzZmtA4udIwqYMu5g805hXYSx+3iPC3ohqd+QUiIEpj2OBzzdDWScRORk/DtqxPTeNcWFhOVn5wb8xN/UfKZLVxAnHy/KWkwwQFJia9blARlsWRfZE0WJ+4hXA9XRNL+00vlNwdsOIIJhqGo4PyIosGiftdZP4BpgwcdkHjkQaKCSW/7/e2XM7s+dtXNU4cQqJoyLr/bEOmWYOhja9v7frmTn8uJ/xJaZCxixuMqDmjIePwXi1ti5vUbi2zCvj2Gp5Eo0U+HJQ9whb7vYFniAxH1oQuh/tQtyNHO+X10KBoAgbP2DnZKWqladIhEDQE9h4KamIzhHqL3rgyOyytWdvrcBSgCuyIqQWNIHQmHTRuha97zHqlceJrWVe4Y339RXxzW64UItuMw6dBgOXDg/U+frTmhw82rdVsw9QPnQ5XpthbY3+wDlqs7dIO81cdrMV0YsfFzNr8vQojN6TYUrhe31rv3UfrvftgdjW2Xatluzp2t9fhkHWwDnlKx70Vk1db/f6bnV9erLNamU2n1jq46yAPxtL2tm4crXkzst7Hz9b/8k/tNP5g+0ZX2kPZwsjV76j30pGubG776bPN//jVNmilipUVO7Jo9nK1HHz42YYff7Y+urBeWyGBGkI0mrbD0Wizs5eXqQ16fbsZDa3HvzFk2a3NDhs7Fyvbraa2Zy+RTXVMQZWp0rAmjRPFE8UMjQG6i25PQl1cEml+NPQ5YCTirpIa1FHgxEGYjRN0m1avYy0aO/Rrp4Omlk7drVujTXNFyHEweVUIuB7Qn9cowPU8OnVH21nw7ilQ0FyS0cI7EFLKhFZ1jq8r3jefgadFf+ektZizUcCBNEGLhs6MrpQAXHR7F82OEBl0EHrkdZWsWWtZu9ZW48QU2Sm4/tkU2EnxLSpf0NEIAJb+Sqm5su9TcVyHXugnm5weTyALwVv0y3Qx0gCH4J6J3h1oVAxj8lz0zTS+J+zfMwYk6wnFk+jM9SYys3+8acoMrOjw0shCR2wyIlzMr6I36OzsX0x/L/Qvp/0pGiVo8GTSZSHNtVGgb6Vxyr3ez15+QdcrSnqnEBQGDRHBolIT5DToegqwPuK0V6jZQSfEc6N+QagXaA8uXmHBDuZByKycyLhfbR9MKcuS6xM0QYLntYdBbd5pj4X6BBUMUyAsx6Fdk+m2Xq814deIND631kEP5I1mjRoNDdXAev1r6w0I3vXGKSlSnS45TjRCvkboccVikJ6uQltUhs9FJ8j+qcYrEL6SGhf0Tpc7+HrLHK9q4+Tf567O0qDFINtZ7FHQQk9u84x6RZM1YLUGyoFzNlv8nlodXodnLoOY3RAmMgj1jIYuC32uAlXOMu8hx69BM0R+Hvpf9NlTaqKVnF8VRLtb22mzEgJF4wONXI0jg0C6GO5/t6fzjf8tsyrQPVwZ0ZV5mJs/i8ocPBujPP6qKM62OdZs1+qb3Txa98MXG376yVp3D1Z0e7aLQU06gOo5SgudWAfYjcPO8UBfN4eRMQX1elnzhv5d9aFPIGSupVrD3QgFPKSGKCy72dMKGYi4g6g3VU77y3rV62J39eVsL52rK5FC6J5ostgTYM/AIoDNprw/2EFBD+W6SjcFM6oSqutmVDBc6rbb7+3l7dW+fnsSvXV0c2Wfv3xRA+XmPo6Qq38JlluuPTVOWnhxzmyRCqxtN1va7PnN3r4+29Pvf7g26v/6n/57b5yA8MQjTd//EJZmYRhFfuqbtIDpBAnYS8hWbkIIrZyPKshVBgAh/KLBCuGdPwUZSuq6ibQAdSpi3sGchPlDU512ZZNQPrTlRcmBxQWyLKHc0GulXkgPdiINlYcym45snDRpj+C3km9dmYikiLWKiOkaaeIUqcnyxnfhqAuHA96sWMAnFF0iFUHn04GRtMBq0G8I7apIU3USo41ME6Pgh7MppKdictBZRGqc9jJuOC3mdpw8m83fZAaBaFz2yTWmJmTh1Kx/+6jGqXn1YJvWwLYNHmTwJRCns8IPW+e9dc5M67dW28ysMX+z5uuTnWZTZWDwcAH3rvdHa4zGNngPd/eTHQZjWzMdh/st0ayL0qXT4T1SOOG4Np9rQztumPYUElq31cx3rE74Zq9nvdtb697e2qHTsTU0GtlfOt9WtryVhPHclLMZFyc/cweyeEu4OegnjoqHA1VMZhhCKLwv+ftsCHIkQqfmDjO55uSqxyanSRxROXGAq1e/2LXCradR0YSvRGZ97eKew0MvLRybDO+bzwplJKkju63Npm/2/Pxky8VML4IomEOPqePt/TsbDMeyx8WqFmibtUsBx2bERMjhem+aMEDABnezWth08mrL6URhkDRSXFwKWk9CP+k9kZvQbXdt0Bvq59Co9UZjaw2GomTR2KYGKuqwSHj3c4XzheJSB2toB7DT9cbJCy9Nslmrp5W10BdFg6L7HFljDseHqU1Yp1LI11mDFEjY9y5nVrx9td3rVzvO5tbaH6wtPtHJzuSeoO/59Nnanz7astW0taxfw1qaBmu9FSXvPH21w+TFzmtsZVdmu41CcaEsiPjQ7tq23lZ4YffdB2tc3dp50FM2Era3jaIt4w6mzj2m3Lh4Pf1u819/sfp8ZgOeSSagcufDar1p21bd9t22dR5ubfD+s7Uff7JT79b2dUebNB1U6OpJTVMbzdj8zZZff7PF0+922K482BNEEpvc8bX1v/zZuu+/WPtqZLV2w/bkXTAiI9D4yGF2sM2qsG6zZUOeVwq4YqcoA65M/cyQY277La5EhQ5y5Yd4x6umQGhSaHjImxFNtFbztSdk+WzN3d7q20IIp+io2pTdjEH6mKa/t3a3LfSJZ25/2muimVokTELqnZ7nJGm/94BIud4F7KJJdKAfblEcImOatGbDCnKwZF+LKQr2xN48CXOhAWR4E40TWiuhaCooHH1Sdgh+ZSAxsa5B6BMx11AQ8bQcqLhfTWvVWtapdaxjbWueGlY/4AzlRVBGA0junDbeQsfcO/fMRJumickAD5MaJ9ex0FOh+aJxUuGtAXacvSVR3a81VDwHfzzLxh0G3YCHglBnkB9UZeMSTB8VQgxas3ESnatklLh5kf+QMCJw+Cu62KCVf0dBZiDrGsvUZLmexnVSiTbgRsde7IW0N+hsrRqihkzgMngEdcJ4YVdGRPAlrhnzebSCwyPUVwTRM00SgbhM15nSu/idt68hqwJtaZZcmst6oHFyC2fWg8c7ONLmlkrOVuC5p+B1F1IaJTVNRHugmVwu1Dix36qJgsIczncqXBkQtcjT7Fi90TGrgWYhmWBvH1uz3bdGi//dk6611++JGaAsz1YM4CTb4DNfdHGJJOWEgfueNEynY/t9K4eGMqYC3fA8tcvg2VGRKgrljVMUr4ECljUeiFgZUO0dVLJqcuCcLJ38vdo4qfnT4C+MYPTMu7OnzLNgS0lfiD4XhkNh9R2uqAs7zGfS2Z7nU2vO0amuraH6xh1haZiEUNFUMsjQeePnMsNHBrgKw1UzTaD9zs7nvaPXoOVBZfS7H65255rQ/C2uhv0ba7/7bH324PsPZsMr27IPpYlCuAbndRfQ4Z9UYIgM1BIuD1fNrBcTMQzMOU6IS2PMasTAi/sKTY7GhTWQNZI3To7mpwFEOnjm4Jm9m+/Tc6gM11wn/nOgjYv5Exl21HvUXlD1pFWWVtG1U/Qp/Gx007nepFkDDYs6ipiY+XIh4yWof8Px2HqDvgbwCmAPUzk3XXMDIDXe2qxEJZBh0n65sc10YavJ1KZfX9Q4ffv65Bqn//t//pdqnMQ5DGifh9xRmZxeXTz2Ey3JDdKzeHyz4yp4+rJvVGqc5MTSUe5HiuxLxCmtUQOiLQtXl/84ohPNzHdThnCgy4dK2oOYPF1EuPFwVZqhXCzcZDnDJN0iA/5K4DLbpsuELZuR6mQlu3A9qEIOInA1TR90IROeprYvSsRJiyr0Md7cfL8RVBG2hDfzPZTUsDA3qGqb8hom59S/1uk5Mff0kDu5zPl7ViAtRTHF/mpp+8mr7V+fRFVqk+VCVgGT1joaJrMDoZy393aFQHF0Z9tmz3aNrmEYzXYvkTZFAVS9485qu4UdFm9WR/Q4m5iRc8PiPZ9tTZgrcPhwrIl7/+NnO49ubN/u2YEGR5Cs24jiZEWRSAG6en2z+cs3Zf/UYgIkWF1IKfSehtUHAxu9+2Djj58VDgcyUDBdZiPAEpcHMXVDIXxMpDWnJznBqlLuvIF3S8zcpHPjUPOTyGKFQ6uHnYMJfmxJG8X61WmjsvSvNE66M4Fu8rOh1vF+1UCU/GXF9QnOV16DinK4xG48oBwk8j52WzVLry/f7O31Wcn2QhrrZxsMBtIz3d6/F+9eDnQ8S1wjKGinczg60S5HvgdN025jG+yrsZqXm9BMKKCQv27TOn0KX6cLydgArSOp9QphHEgYPSSs9/rG2sORHbE9lXjUHXT8EPBQUOVO5RQ67ZhlTsE0tWFMldMxi4nv+bC2Zh0E8sLX1rTMHyD/JQv4yHKQLXQtGqe9naFibKduivLyas1dYR2KVHIvOHCvxtZ5906N02k0tG2zaevdTtqmPhP15UoZUOfXZzvP3mQbrgkm1I/I97Fmx5rDazv1x9bEFOXmzk69vp17HYKSFMR3njudsn4q3Hp8ObX10++2ff7DmuuV9RHBHg9WbAu5zuHudxqNrE6+1LtH6z9+sPrw1g7Nviz/Ey+UtTkN7W5rjfXCds9/2PLr77aZvCgzC5SH18PZjtfofPzJarcPVuOeNiHzHG1fO4pOhsCYwr1+bKgAR68DmpX27e0WIcTkWK3ttN+osFDBr+rVf2XjEoCCAh7VEIeb2Hbnk9zO/mANUGY0XjFEcPtgP3Rpjna4gbYZBgjX0/rzMNgIluW8QkzMAINiRnoRNzuSroKmVjVHrJMIMIV65zrJlh1a3jydGA5wqEsZglYCnUFD2jn2GJB+EE4RXoJCJ4t8OTrFnitKWqz1OD9cn0vBTsFTt8a5ZbRMPf7vqW2tY8PqWA2Su7lnWIBWILUnfh4L8WlGIH39aOcyOErcZgV5UihyA7xo8vfgSFGiTn6D/AhxGpMbuXi4K5coKT5yAk3jiKBvxTfqbNN+KuMON7BRsRuTXxlEaHAagvbkbiTVS50EQeA0bJeICPbfRDtyn1a9kAGacvFkIBxhmzHE9CbG10wVtXBNE9cF9y3O7abWBu6TOmNjkOXT+Ij0iIaJiA8QDVGXQZXTZawMsA15QnT7fGY+b9kwlY1TsBEYB5zQM0U2E7UD6NKSwN03/a6g22JnB7QmyoSLuJNAUA91jC5onEC1qHdAv7pWb/WsRih2q6dQXGiEZPb5r56oVf7569bk+UUfF1o2NwiI66Zi1enrZfhp1G3ZYDniFM+fXHFZ/2E9XVJLc01QHIfuOurHDMQlUqRqfVll2VRlCVVGUjbPSbPnnnmtlsYJridWAG+YmpHPRRAtNLzaZmmnxdT2U3RMU7PlzFrrudXRkzKk5TnWkNi1m9CvYXfQILAnMnBRZhn0UNFufVhxPm4d2VKNjWFGNvOBeANk1BsGUXPf7lvr5tH67/5knftPZoNrRbfs2If1XFI/uAtj1syJ8qjeZa+9cIx1tnrNk82PM6Xye7xGBL0J1bicCB1xonESxU+GVv6zxS6iIZY5TdTcGQOh13CNlKh5PIfpbBnO3OkOqq+UC7K/Fo8GdOyd7PXZPjNOIvbpGBSznmjchdgpGoUxI0Mn1z2rxhYVtWGtTtslENjo6/O77ID7D5NKXDfeM8cBOXfLja3fpjZ7frXX357s+fcnm00m1seh9//5X/7VmcUmO2E2jUhOzgaBWskti8MpLISHF+5pZDPEhgVND6ev7FnTwtIbJ0dePF/DIXq/oB6iJjqGvNwdWUpILf/eF7lD9qL1BNrCg+uohE/tfWKT/E2/mWUBLCEjUxXnW/M5EhLMZqX8Bid2l5urdCqBEokKEEWyCj3Bmt44lZ223Dr80OA/HighET+aQyQFojJFqTZOvqj9c1T1XMkTrQom/9MGz5taunoVy2W14pQ9TTh4XSDRolBK9e7FcwQaS/QTa7fdJAgzLcgJzQMhun9vzfGtFa2+HVrk4TAj80aNraLNAXTc2Gk1s93Ei8j+em317caT648HW0H14t6Tgg2H9/OfrHn7IDH7EQ4vmxxWlKwNNmroQ6ulzZ+ebPrHb7afT6zFJB+6ElOf89GwnRS/mAL9/Ue7/tPP1n54Z4feQBkIoAbSIIQl5o+CU623SmZWbtLZlOb6UPMdLo7pbKU1oYR5eO4hIE99FAd98Pz1/IT1sFyKgnvvUxbhR95MqYDyfCAmnYL6NT4L6ni9bjs6jrCA172klONgh1IiY4iNTd5e7Nu3PxSaK1OIKJpubm/sy5ef7ermUVNITUA5eDngaGZOJzVODFZ4okCZyCkqtktbLqY2e3tRU3ZEzHqqOxzfxnkN/jVFB9O1o8SbvXbX+hzWra6S68e3Dza+e7Du+MpOrZbhfmvnRoWuUUaLlpucf35HCJggcx12OEppMMDzTHsAzcXFwDlpxJlKyeRcOrQvTBflvOBG/N16W1S9E6iGMsw2tsEF8unJ6suNbMTJdcBV79TvWePu1tof31v74d4O7bYt1ytrncyuWx07LZa2/PU3Oz4/WW0+1fODwyRNiZ5rKDm9kfXv31vn4YMd+2MrtDZbaprqHeiuB2vMVhponNFQzN9s9/r/0/Wmz46ky3lfAoXCDpy9Z3p6+m68l7b/c8kKWQ7JFC3LDkvh8AfaDFlyKOwPlkTOvTPTPX1W7EuhCo7fk5kAZkgO40Tzdp9zAFS99b75ZD7LT3Z4+WK2fLXObmNddITkKIXBRGt8ZZ27d1rrg/t31ru5s2PZl0jZyUV+kMmMQBS9hTWzFzld7p6xM19qPZNy35Dldf/Oxu8/WvvuG02BmWghaJYbFP+H7oFilnBJutoHnk82OoDS3kOLu+iYAFY7a0GBUsHtlDKn9ai9psPXn5fc43BdOsjEZLeD3gdw2ptBC6W5Ixtbd6RUeKeodbW0IOkYyrpzd1cHBOK3RzED6OY/csuwoM9mod5H7JSyJw6bcTVGAjg1ZWF1r+NUYCjoNFBkSIGOkkIJTWXptL1WYYewonaHNZ9CRC6zT3dE7bkMd/Uiu2ba1HSs05TWb3o2aHrWO3Sss29ZG3PJdW3bBbki/rN8Jr5UyFJMddFZkWlW21Fpu+evozKTcgIlWOL0FbrXyABE1/NEKgdODpiYyAAsNH2hsFbAOJqrsIAPpokm6Hl+RsOC81/ZjeG+llOfEwslKLjRho1t1mnyXhxfACdJANxp9tIEQPqOYMnozA2qnu/dnM0XE6e/Bzx5/p8bz1DQQtPb7tBfUI5FZl1UGeyxTJnksofpEtXTBXDK961aJBg2PlVCpwegd6Djbon+9z4E83N6J3OWrSbAR86ALcBpZgsiGpZzsQmkp5Lb3znAOOsPrK7VIGgzA+bdsbfjWgZdkUYAgnm0VzS2hzYiX2o0seFwaF0AV6dlgxGZOP585ZmVIFsaGO3DLvx3hoavmzz7wm7hpMN1wyU3OFEDIfYCPjvX2hsZ3gjjuvj95dl1cH/JrLk8l7OxmVTBPMNzGuVLMJKktec4PVffr1oTKnxlR/ap/UamPraaa3+sYA7MZwJSxc5jMWjKQReTsYpY9O5cl8YLlB80IGmUZiGP+yv3s3XE0h5L7dK6AFjuiTTER88DBDiVHWm8Wzgv3n1tg/tvrZzeqwkGoNq1a2mkWOuaEsr4xZswOTD2NRFTlKjLvCGDHbm7ceaE8MTyCEAiSp2vSNf0UEOGZknXEiMNsTwYnHqTwTVHoUuL+sYJKgFYw9Mga/fUJ6HbFKAOFz0+APqm1dpdI9mPR+OR1gvfl/W/9NM43LIva8rtNf8pRikkRh2wh+qu2EcCc/jncDMLWAk+XKDR17YOa3Gzs83r3N5+erTP3/1gP33/o63mCxv2B9b6f//lPxVwAnFTTJAdkTlD8rqnkAuUySvT5VHYZPCBM5jV0aIXLoxm/T/fFCgwGQPrzSdwukCimT6tmxVjS/rDCYx+WcgK7OS3TVsAACAASURBVFB4h+hTwCms0U+HcWxUyaflddV5jHwNLjaHmC4yG480Wr5JZ9ciSbX5UPJvCSh9HN7yILGwEddF/wXX120hHXylq56L9/wm++YRwWt/jxmGX8WzA9TlIfFLJ7jT9OMCvPlnYXGE/fXJMNdzjegsyCiBgpfuFY5rj5/N3p6st1ko8BZzB7i69WCiAFF3JCutM7mycnpjTZ+g2gE2EKKraFuiWKb4q9ZW4Tr0/MWatxcbYUmM7oZOOcCJXCGuAbkwD+9s+P6jde/eKRmbCZcWc43RhDutwS2u5zNbfv5sb5++t3r2av39xvr13sPoRLVAh2VWdwcCYcMP7kRDV/84nFjTcwtP75jHvY+JU95/P9AcrJ7WQ3JgY3VDQUtjEwfMvtXwDDiv3h/UpBX9bG1kayHWvAo20Rpcc+QTJ9ejuAXtXoe0A3eH0UyXEMFvqHRTByf6jefMQMmkYFfA7euT9E1Pjz/ZZsPECd54xx4e7u3bj7+24fhehyjUAg8UdqG7nG2IJBD9cGfL+ZsKV1yAdpuFreZv+v1d3IKwAtntReMi6GLfVLbarlRwAZyGUPV6Ix0WAKdrgBPObwAnAVlMA3rSJHkem4RoKpDVUSr8+eKg9q4YIKu27Rp3wEZObXqEQ48hh1AuVJhjQMGReU2bKZ0bAFD78HsG5cAIO2x2aJAwTtjY9u3RNl+e7DhbWrHZyUACjNqQpXF9ZeXXD9Z7B8jvS9dFwOsUagZahM+fbfPj91a/PstNDhCB9kFFIm6SkxubYq7yza80sV0VpaahiF8oWChOr5Zba6qdXJvWj59s//TJWosXmbSUdEW5151CLpc7LL1v31nv3bdW3n0l2h8ZHzV7ss5OL1gxAwAyEM5bvz5psrz+9L0dycniPgNEWx3rXt3YFZrDhw92HN1bVY6tLttWF9BdCWLEUSmiKgyjg4FO0TYvBq8evSQ0H+4V+wDB11CauD05YY1QUxWVUVD6kJ5CjAMSoO6iYU3FCfZdvImuhDCe1+AG9nBPghffMpu9vojeqIKSZxDbYDFinAMvQM20kvVWN3J+2u/cYIFvTBvzNEVJYwgmSxQI+uoCmphclUqoh1YIpbitsG7MbBCkla6lkrYBdyhVGN7gg8ZHYcT6UyfVk6K8MZwW2hTipbXqjpWH0np1af19x7rbtrXXDaEutns72PJla/XeITHaABW8XL8uWjEmYrVzSEvAk38xfOj02lb029butazu0HF3MKRnjAmDQoJ9+pLAKf83fzKB8mYRKhgyVc46LoGACPX2waKffzSr3KDjcuLjmTlqFinj66wz9l6hn8nO2guNZ1DxPJMlAXjS9Nz6PalE0osGHduL56hBYq89Ffihb9OErUgLZkyzPBS7OvienK6nbjIg71YVqhnG7U6HTic606HO4fXifbCutae6Zkv7eWjsnO6oKsl2rPcATg1F93Zlq8WbLWevtlst7LDzCS4AzmsUpyuJfUNtwmnMelJuFlCMdqYD+T2PTotaDoMIpkwjG9LMGfpXvz/QGhpfD6xdBsAIXe4lFU/xC6y30Ld4rRPvRw0BTJrc7pl/0z2TkU7mDLLWHPwmcFI9KODk3+/GSj5ZvqTnXQKnrH28vvTXSoZTTpwo7lXjaQZw6dwX9xLgdNiY7Vdyt2uvZ1a/ESPxpJoDQGXS0O61f/RxzOO8rJlc06BkuhlguN2WyQE22NTDHlSMHo37tlImIPY43VbPusp16vh9oibFUQ5znPFYNUv3+p1Ak/WmVlvPEDlsiP6gIYUvTgAn3+Fdl+THHtdRq14NHK9NopnA9F51hFPQxbCNfVKTG747JuFi8TCNjdBYTaVT+yleoDckfJJ+Hm7o9Xm2tU8HIyv8ENJohHXaw3USJk4EjlOYCjhtVrZcrbR2JpOpDzzQqtPI3e/l1g1jJjWNJ+BEQy/MK3BelRYa9++o8UQLjImbaruo0SoogwSTs5dq5HWw3dvCXj9/sR//yx/tx+++t9ViYYN+31r/z1/+d6JaiiZEIJeehMx7YFLho24VKuqWOaeVxcib10EYxZw2vdPI8MxV5aJmCK4AjN70uYvhD0pMtMJBTS4uEiLGJCoAifbQKHjTpU5dD7QaMR73YjfDP0/77mkDRX+RQCud0CRWdWLgiUubr5UboFMP4zokCk9QGe9TrilBcdSmnA59aW0a7jLJs740GMi/u9zofSLqerMTl/vCCc6vp1+ny2uVB4cfOmzW/OncdP6kINW94/PIerGyFrlAry+aODFtGlCg7Zb6ewGluwfrXd+ok7pC89LpWmc8tfZgYsce1sF9UVPUiZI5hKdqV4tXWz8/Wv32ZiO60gIrB6taRxk2oD/q3N5YefdOr0E+ATlRpF/XBw+GhEpFGFwH29XFzDZfvtj884+yUO5uVtaneCdlm8O+aWRggdvZYTix9u2D9b7+YMOvPlgp8DS2Cj2ExNeexxL+PyFqzNC12IDDKcod6tJ5J3nEoXESf/ucO+C5aOlMmc4zIVo+6eWcUpPdZw75nDh5c+YMuNEfchMlctUDi3aoIxH9tkLj4cJPQAKFqoATxyTAo0aDMhdV79OnH2w2e1VBi3X0w7sHu7t7Z2X/2gqmQYyhpW1qNCZ3mhONiko25k+Pn9XtLOlK20E0QLpdV6OJlceubVZb29aVHdqNbQ5bW6znAlwUrf2itAFWvN2BjcfXAk6TmwdR9QiVRR7fbfXlDytReHTUdGCimxJwiqmvRvMt6WU2OB5hdqCuEoeE/wllUbRF+u4VlJetc9nbWMCi/aAxREetY6P+yFo1vw/zETr9pMG/WfXyZvWMRPeVNdsI1h0OzKYTa91eW/t6asYhdzxat26sf2isvdnItGH5p+9s9/TZ2tD06NDRVOKekip/c2/Tb39r3YdvbNkqbdMuFcaLdT4UyqJd2/3MpyvLL59s/eUHa96erNzMrVfvRIOleK1gC2CicnVn/a++td67D9aa3FndGylBvo7JgvZlZRjxPmsz8rG+fLLNlx+ten5SM4MCbI9rXdm3MZPaD7+2zvTBjr1bO3bGoqY1nUaW56tqZdsKygnTJu+copehGFBcgCgWTgc77LcutI7Jq6gTTHySukUhhUZGxbFTVzMZHn2JU1SZWm3tsF2IngRgxiTisNtZt9O28WBgZbtlq/nMDkypCAfGwj4KS1Gp2Ufq2rocjukMJe2e0zzUjWVaTTMsiM1OAfRYA59mOP2mzQMg5gLgqa/nEEMI9km5gAKg5UDbsm1FHmIj6utgiLX72A79nm10PSlovC/vYbotd9Kr0X71rF11rKg61t0X1t20rb082nFRWbM82GF+tN28tsPWGRxoO6WnZf0CfkqeBTyQj3Ysa2sK/v/ail7LBpOeDaYDK0ZtO3SYH7IbxjNWspfFFKqpwHsyDXAOi4MF/kx9hMjeKhx8/1P4NgCJiZumS96A0XRB2sc0hDhbfqv56PKooAueG1cJnqSxCtlyNjDVrIoQS/VMNLnPwjlc/KLRSvPwbPgThgBR3InxkggNYqsauO7AxyTc354XiSo3VaM69UrFa063wzJb9ehFLmNqsbLp6yZZ0YmPteWW5+FI3AJcBU0PmjYNFBpVTIjnbwrHZQolymecB2qmRW0jIFJtzx14GZy4pQUMhS3T85pnrW+9wdT6fbJ2RtbrjkTZZvrUHfRseAVw8rovKylvKoZD3WnqG9ramOposq71DC00A5Z5ZBI4ZXkfwcihA5MuOAJP07xHLBvW3kk75dTOM+g9h+36mem15CnIFSpdOBxmDqEzNqIJKUWGsihEKQYgdQBPm7mA0/71SZENOOkdj97ApEExgNoOC6dhOl7bFn0sz3kbBlRpV9dXNpqMBZzI2sJOfjF/tdX8WU24Vk0zGMOXnn5PB/3loG8NX6OBtUS7vpaDcdMZ2cF6dmz1RAlesxfGNJjzV+sVRKgMtXOzlzUPaE4aLI0hAdSg/bOPyhTuFKRNcwmKO8sbWqE3a0Wxk6TGKW5ihgmUB7MrqM66V9EwVtyQni8fgkjfFFO+BFSacgd7xNlmvr+yqLEUZ+LEZJYs2BxAcB2Z7JEPdX117bXBCTdELlwEljul2H9vTqK1bkT79RrCXQOdPMTzzlKDPdLaHWw7W9rrpy/2/X/+W/vhb76z1WIpwNb6j//qvw/g5C4+PnFybU+OOblYosgEfYk/HVABnM5dIt4AHSgv8L1Y15uLLkj+vToAIWQVMo6ukB622ETS4lR8SnUcIgfiAjjJoe7i31P7490Guls4Nfl7ENgSf9nfj3ercFeKFPWcOIXYP6lxZ9AUMP6UY+ALRKAlghY1dUjdUm7DmfoeuRDeDXO+Jr9bvvIRtOiUjdgQ4MjGBMz5w/n5030vOedn68/ztCRsJXWtslvnhYNvKl4WuNUkXf6WChuCMCu6WS+P1lq+WblfWYexNY4x/a4Nv/rKyulUv3O2WHoxQBE4nFrJRjsaqeiWbStmBjjSbFe2h1YwfzNbrG1wcH/8PVo4pj7dDuFBVt7fyS2mGY7tOBhZ0R956CqvAVWPaZ6A08b6BGt++WzLT5/s8PJsneXSegAnwF9z0CG9pSvTLmxDQNxwIlA2ff+tNE/tqxvb9HuadKnbKztwp4c6KgmXSDZcvQtSx13MrZBWphWRjK7DWo41PrlwsBRahzaFK/CC0j34s8qdcvCNCBexttZCFGh0WpJ/n4UIm5esOrXJxOibDQ0r4z6TPnfu8uIDip7T9ABR/m6YrO1s9vZqP/30yV6en7QJ3d7d2ruv3tlkemPHzkjc9y4FYNkVYIJmd5At7kFC5Kcvn+zHH/6oYn48Htig39P16/X7dnt1qwMA2hPTnKbV2Kba2GIxs/V6Kev4zPAZ9AY2nd7Y1c2dja/vlI2E7qRFB7TdF6536hQX168Nly/3ADVodPAdZTZAPhVThqRsidcvi2u3TmWtA/zQAbjjp6pSJ61STKO/6g5kndYcCJolKZ6cjo01hDWvNnZYru2w3Tk1Yji01mhodb9nda+0Vs9fC+t08j7ImyoRc//wt7b5/IM1243eK/+n+QfBtO/e2/Tjb+w4vRNw2rNWELyKIsF7ONr4y4+2mr1psqpmxurNuvuNU//a/K6jrdA5TW9t8DXi4W+tuHlnx/7UqjadSbMK7lzh65dga1wzS5yg3l5t8/mTbZ5+suNyqcNCDZG6ZYf+wK4//kZf7eG1tUq+Joj6rCmPtm22ttwubL3b6NpiBYunIOYamCk7LZGJz8Y226Vtl3Nrtui8/Fp36GYTrtzrK8DRpzV92ytzjsmOc9K9M+8TYUBd2YZ6ymSEhoALnwFRXK8BkxwKNJo/UEkFnLAHposMlQm6E4Lvncw+eJbUMEm6kYKYjyGAhgYY+2b6E8QcIAXdTIpSS6MQUQnrPejUm7wOHHLixPMPsBmMJ1aOJlYN+rbp9jynim46Z4m6pBSZGD90rGj61qpKayNoWJnZsrHjsjZb12bbo/7+uCvssMtQanRbvL7vZ60CZ6+tuQM2QZoERR+s2y9scjW2yQ0MArNtGwN7PrNPCMsehR80Q1+xbiiBRsxpbJhNeDiMsxZwgoPg4gxjt+BOrZgc7LwsdTME2UqHVj1yF13fBAUwxPthRKHmX0z+5d0RToA+OfJaQ9oHNSW8eJZ2NejTPq0IF79w7VIRqEIy6GQBYNLcyd1CfWKUPu4qNkNf78jNp1qSMLDXYsoDuFBwOYXoQZdMQZ3SfzDhdDF76inYj9KJOAEbBbZYKXKhA7BB7cIcAovztW1XM1vj+LlaWE0zQtb+4YgWjW0ZZnRdb1Iv12oUae+TDMPdH3c0m/aV7chBLPty2usPr63sjq1duPsejID+cGTD6UQ1SodGga4/4McLdfeo8gKDs+isd/NxhJv4oDdO1zoKVTcIcd5UiBAui+4T1e88NXR6p4MhLxDjzEyZRWjfkhniDWSnkWrKApCOZqXWoyYn0QQJuhoaNbkiVliNb6xz2FhBHAOhtq+PyqLDmCopqpxhaHU5azD72O9r22x2MlHixO0PBnZFNMN4JHANK0MhxuuFpobsU80eZkjbynbXTTqGI2XjWR9H4dJsOLQjutVOz6pjYVXNM8mz1bEd7o0CTklVjusSuZyqy2XYQn2bd8n3GX38/D7poLwGymk8zVnVzRGU6zV6MM9UP0edL0Mf/91ndk5STs+0Sl40J0xQOmn45t+xv3sGnGe+8oywlyr3lckTezd1TNTMPDMrplARrHtFPUptUDJdbzk7Jxp0OkOQF4iG57pDWaNjeLWDAut/x57gVYJPn1SnyGG3ss3b3J5//GKfv/uTPX36yRazuXIpW//3//LPpUjz4i0WpwJZg8IWoMAfFDYIH8k5l5dsEx/raUTIJhcjejbORP/ppqKNI6RobhDBBuhvWnod6RNcBKhMqLDn5ucydZrv4/UzQZv3ndOjBEgnA4cIE+XOOiUvUGZwazXKDU7mSUQsFOrTKv4TUlYivY+rudg5DmdBKT8hFlPqnrLjof8N/zIeeR3MuokJiugsuyvhydY6pgx+mPgEzAvG4PGfBK28t1/SzC5oDgGa3KnQD4lE19pE4ouFTCCbT5woEOe2fX2yHbbEy7mmRn0O03HP+vdXykU67CpbYdO4QctW2GA8taubG+sBnDRy90nEdrWw3XKhDjDuM73qaP2qbc2+sTVHMvqA6UTTpuLuzlrjqR0ooCmscNXiwJK+ofFsH4qnw9b6+7ktP31vqx9/suPrzErCdAmrQ+SJC1dTCxTJ1rnTVUce84npw9d2+/UH69w/2HwwsI0mlLGpRGHrmfdeiLDDaHLToJ8i42qn18d6VLxyLSwPTW3TzdShgN6ha63uUPRFDC6qotR4nd+tjqBGzhRSzIQOfvBHMSEKaji8nBoNaEboENFF476qYHS9CDzqhpyqOLS9q+PdIg5wGUaoW3iUdS2bzmw2U4gcm/u7h3c2ub61usA4Hr1iqd/pU10sRPdW7ze2W8/t6acf7Lu/+U/KUbi9vbXJ9Epd9N5wZJPJtfUIWT5NbNks3ZRi/vZi6wWTAm+0QNvF7nw8ubLR9Eo/X5JG3kG0P7SGwvF00DmQxCCELh/FKda+3mSFQrO13Z6NlOkHmQ/Yp5Jk3ldulBRfh6BAisu8Fy2J6RWFCntaF55/UUqIz/6k3w7YIcxQYmKuufPCWTBMGDqE8VEfSDN15vZzb1iDJWYOn/5oa/RD8zcXEVO00N0bDu3621/b1cdfWzO+sWWrsCq0B2oSkFbPk/+3/9EWb6+2+PLJDm8vVkCdrfc2CHrSpm7UHOg/AMJ+a727r+w4mJr1R8qrWte1bXnzxGXZwfrVxsr1zFqzZzs8Pdr++dEOc9LQ2eM6duj0bWmFVcOR3fz6N3bz8VdW0O0sRnYsALfoA1u2P1a22hE0vFErnlwtTDFs589Gn+Dr1t4OO8xDvtji7Ul88ZKJYn9gvdHEisHYjt2BHXH3ggI8nMh0Rpbpp1ySIGkGLSpaEidEc8nLF5UvJq6AJTr0FDo0cCTYRkjPPoQjVrXTc52OU95AaskmXSAruPwyJtEKyjaan5FMymvhorDBZc2wLlh80mnw3PkESyUbbAlZrPdlh0423b43sHo0tnJEOKNnIe7kWsX7gv42sFbVs/ahb826bft5bfs5xjim69hv92Qa0VQASPQRTsOh++0KGXfT4/no9pj0UCy4+xpn+GQysfF0bE25s2X9ZJVhZ320sldaf9iz3gB6C/bqrB8cFCHg+hf0v1YHkOWTLRotFJBQXfi80oJJ2xU249FFThqiA8sw34iGEu8VG3B5JKrjGlOj0BXLHMDVKF6nCBgGtf80DaHucWDmGUqhJ9M57oWfusuycQc000WPbns4volREIwOF96X6n7TpfcwZdfoKS5WAeRMEt2oJp0F0UkW6JdiwuV1AbUTDZa2fgZ3Xeh6SdPUfC9kDg7IAL3sOTvb7ZaiRW9Xb9KWcrayz7ie1fWemoD0Keah3gHQamveVj7tUL7U1g5kBzUApr1tcOpjLypwoJxad3BlRXdixzZ07YHCebEsv7l5F/RSdkXWFFNJClVYPjTJg+4lcHJUUUxNoekEuUWi9bvzZXb1OddPhgUyaghGjSjYABsowF53icYo1+GY9oXroirOYB5dNtB/KVfIZrr0xOmC7BbDJ62lzwlopPhZZzLzweyHHL6lrdE5bWgueS5Br9e34WBoPU14oZgVdqgcOG1gJRAGPp5YnwYb7nAYEoS+lgbaFhZGFO7cQU3heIYIaSXQG0YX5zkDiguqJVT2NDA40w99aqbPGQ3YzJH0z546fXedzawswKNoaax7n5KoF1LSSGe9NjAS97bFih2TBuQV0v9BAw5tIfua6gtvGmTGnWbSkdPm78uZa6LT4y5Mdhn6csA7zr9xrroLpUcGEHbLvihq78lEzut3dwA/OF2SPZX30ffnFCc9ni1eF8zAOprP56L8AZoeHh70c8vlUmDOjVBo+kSNrIrWDIYzDrvr17k9f/oigwjCb2fPr25X/u8DOGlbigvPJ+UFncPuC1giUDZJjbA9FI/uily8NKZ2/QHAKe01c3Gfg/ncPUVdsQBOJw3O5dhaC9w30OSrsukkbzj/TM3QLwWiehCDT+1izDSicMCSokTnwHpRpW5fUN6ckuejSAcejrITSLnOwgVpEu2nQ8iJRpWg0IMZUy/jNz3sEKNDBkfWXyspgtF/OnGuz0YFqW8KHHYClgnu1I9Jx7X4pgROEkjHQ5QFBw8MD4lAiVz1dlav5rZ+e7LVC12WuXWOtY36XeuPeza8GYo+uV6sbL1YIxQRcKZbMhyNFEYJ/YkOFwc0OUt0fXHEAsFjHlBUWN8fbc9iv7qSRqS8vVUuwYbNAscrgFPZ1cHGRIEDiKmYutmHtR2efxBw2n15tvZybd1tZT3poPzQW/H6PHCjkTXDodW489HRmV6JGta5vbP99a3c0PySQJdzB0csloWZdKCSqUCnvlL3qYWt9OrNmjV5NB44qFgUDgiohGrtEtqJlfrQ2uMrWYfiELgnpyj0TJoU8dVzWolsg/Ue4PZC6/FshBM1Mw56NX5Zy2wcO6AYjCAP93WNlGcvyDwiKIgOnHwNpp0noGm92WjDHpOqPSAcFioAE7BY13QpmULikFnvlMHz+NP39t1/+U+yw726vrH7r97b1c2DDadX1u0N5eDjOr+2jBmYzO02SwGn1Wwm4HZyuKL70+/L+nw0mYgPjjkFHdDmyF7jfObc+OW0pg1XKU9qWXuHFuOKjdUNNuiVtQuAI+AM3vRA33uoKGb98GJtum7D9VNqBjExKfv6XnXNacltd9LL+QDSKZO+F3oBpNBw2f+en9uTRo1N/bCz9stnW//wnS0fH/05UCVQWHd6ZdMPH2Vc0oyvbAnpscX+1tFUBn51h6nsf/jfRD1bvzzJFhcwhuEKn49p0wYnwOs7ZUBNoNVd31vDfcAQwgrb0kCQ+8XRes3Oupu5FfMna70+WvP6bA1OiGvobG1bV0fbdQbWjKbWvr2z8Tff2AD9Vn9orc7YWp2hteg6E2575MDbuvV8BBYP0fLMZtIzdijWmWAcCER+stXi1Zo9mie64UyoJ9YejOzY42sscAZwavWHVkPPFd0SbZZT2JL24/3pMC2IaXza96YLFECOzjHgibWL3g8ARee+wXp9t5ZjFhS+DIL0gEjXUmoyqo3A+Vm4U+oZD2YFZ6Om5TwtYCJ1JxtNxHt0YtEyoe8KtoPsp5mi0f1G2ExQblHYoTdUo6gY9AVklEO2Z7JLdxqeXM9aVd+O+67Vu7YmSxhF0J3u0DgQk4IGJ40qB078HM8O0Ipz2OlVTPk4x2rbSc9F86KwnsJPyeTa27aZW93ai6PS6dIYIEulbW1xGg9WlI0djlvbHVZWNVs7tiq5rXUHXVm/Q+9lYujhmwApF8W79b9PEAWGNQ0LzV3avceZxL1mXZ0MIMKWOd3dXAbgU1tNlEJSIE10mBJE//ZUY6joEuMjYlDQn2j/pCnLvXX6EX8qXF31gO8TrneOOIigdYoJEA0dSRti4pSuYmoMRwcfWZmb/3htxL0SqIh9wzvjzlbJtpnCzAM8UZfQid/vN7ZZz2y/XQg8kZVXVzvttaQslUXXepjuDMnHG1t/4I54bJCHp5n2SEDTnj2y3tn+sLXNbmPr7do2mEFBre2OrNMbW7sztqPCn3zq1O1N7Gpyr/O918ckAidgn2TSeAI4d7vuaqa2oCiwbjmuqQ6Bo2VHEpDMMk7Q5KYFKWGLaRXrVWGkrqmlelfdhfanObvMXsoQJBkJrXvWmw64nCGVZ6jzsCJg10ckZwpX0NxlJa6GC9O8yjrHSkBqu5gp3Jh9oMTSXWdL1w0xwnXTtcg0PjhfzHp9Z2/AeZVZlFz2VInakcZrTBY9gsE1gQL6sKCki6x1Vmhts5dE/lkykmjiiXURTnSX07ak+aenwKleTEATkUCaSrk1j0dUiKbm2W7se/vtzl5fXnz6pNsQzxo1bdS6PRleecaW3ltQ9+RYeTEYUR2vpq6byQhuh6ux05Rd68jnOHkiRN2i/V91ug9WZCkujZaDI9Fz6Vm1mtNAhd/BvwGiHh8fBZ6ur6/t3bt3Mj/JOiRrap96uebf7cjdDGqr8Nsnmz++2H6zs2oNpd2s9e/+9T9THNhpWiKdmHvvK48mnKDYoHLqosaabGWd/6gsmBQlqhujEj5oYp4YfQYiPkZ1hBdBnikePQnyz2LHBAVyMIsJUD44CZwcCIXrS9Lb5CxEEXgWNroF6Bk4nS1UPc9HOqeTLXUCp7CKvbALT/tzngOKy0tf+7SEzIc3gVO+v6QlJgXwNHH6BXDyEsGv4yWwSvpe8j2TM50PxyVwygmcs7PzrviGlQ+NErURTEP5oajcrG0zf7HN24tctrqto00GXRsP45M+SgAAIABJREFU6ajRLVnZ/PnNdqu1u4+E9oqDkk6EgBOdMjYGfUXxoSYhjyg5Jz0rxmMb3N1Z7/7BbDy2TVHYgq4g943pA6JLHha6hBJStgSeuoeNVc8/2uKH723z9GKd7d56VW09tBsC99CNDnag8L6+tvZkYjXUM5zMun3rjybWHk1tP5zaIRx7EjhpfaVLskKBKUGO1iHYbkNI6LPtZ8/W0LWH71ztwu0PLwQOMTjIHYnrK8wGoKHdQD+km15aJXaCc9IBT0xetMmFs5LCNeUKyAEa3FxtSL6pqNbnmKUQhBIAGA5KqneXzsBFU+TMfQowreIDR6dDJYEl/+F2qd9R9iUalu5HNr5ebHpGCY5OS3t5/GR/+u5v7PXlWdkfX3/4aB9/8zuBJxLq1chTweMp7dDJoEdBLVkt57ZazMTz9mmx54L1RyObXl3bFBDdH1mtjrnfxxR90tUry4G1meaRZC+3K9ddORACxO6tRSe8TSkQwImJRtNWzpCyWMJOWSQ3tAmSqXjHz6dOXasPLatkfw1oDMvSyCfxdki6vnnmFgdbPp/qjIUrYokz3/LVtj/9aAumOxuntWEM0J9eW//+3trTa9t1B7ZmKtbpaZLWoaPJVaSo+d//Z9uQRzF70TS4e6xkXMHtPOA8hPPd+2+tVA4UVrVTASd+F0eMMsFE2zyIs2+LVzu+/GTHt0drEea43cp2lWv6stzbvju0EVrA9x+se39vNnYXyhbXnvdH44zNAoe1w84O260dd5V1eMZ3lW1fX2399iwXwF7BJIqOOZOphTrMneDxdwYjaw3GmozZYGztITrJsTSSBzSSYfGdEQ3JiMgdMf93Noo8G8YtdJkYueX5wW2CuRK8OPRaRMoKqqTwBDhhS0tjABpzTCE0rap870L/xGfj2dNUKpnkHuUgSiyvgb6OZ4luLTg1n9XQbKU2RsU2uIp9hmkoXHlMHERf804qlB/1K2omoF1rHXvxJ5SSUgUbn1ffjw5GXhzc68L2e8BTx45HaIMDKwp0GEOtK7Siuw3PMYCQmJGuT2fYE0qee3JlAE9baxUb/7OzsVZ7a0WXZ2xt+8NSTQq8v6jluj0vTgBN7K2AOJ4HDGuUpSdbdrReADmmiW6GEQ+eg6owRpJte2TdJA36kvougCQQ5AUZe6Xyb+Lv1SxVAejRIF7h++Tao1kCcEnj4VOmFGBpqBbmBhDadg0mKdEwFY0nnMKC7aG9NkLGkyKo7Kjo8EsrrcnSRX0jLaA7yinjRy6fACemWH7qeO6dm0uIhrrd2UbBt2+2J9Jjj/04Rjg0BPj4TjEeDac2ZXo/JqOJs9ONFGy+1D6HVuqAJobpfLW2JbrJ9VLTEUJZ3W3PJ01KzW1z73DbY7LiTTEaW4BkwJP2zBKqeWGDgUfNpMlAUgf5HBwI6KOAm8pDSw8G5236jYlNVWwYTZaYDAZwkqzBv43hGOfUia59UfNdGjxlzeNyDQdOqg/FFgqKfZ6Uuo+h3dK6qeUGCs0YlglmNjRIcTPkPBBbAip7BPb6aZr5Wz5lcaMzJnIwN7paB0wqcy/WJ8czQBroGCJEY9/3CQ4lbzDoNOd84fXQQ0ZwtIp+aTfP0pYzcErqXNh6Rz2s2uYXEyeYGc5+5cR1U59qs7H9msaSU/g267UDGSYzMrzxyZL/mLu6ehZS6MXdmiWouX4PXM5zEYwLCM5JfoAxpqBMnzSZFWUv6IIXbtspy9E+uqc2wYPHJ01qkBTOLFPNGLbmu+3WXjiXViubTHlOJvosOZC5BJxO2eP2M3msrFU1Vm/2tnx5s/nTs+1XTq8UcPrrv3Q7ci0y3E2Cvyv/fXW/Pd/JBVievukhcO5wgykD1CO5FoWzxsk1LqYmCjm7sJ8V7tZGlpktof84AafU4oQjWXTf1fVNa+cYr6nrG5OWy4dGIz9lO51ddzwv4px1oAc5+ZtBCzwDk7NDmr+mF02iBiJehmYGvYKRa7jo5AOau8GJqhc/nGAxwZmDIl9YCQbPXNFYWheAKnVRWTD4dXSHwRNQSwQV75V75C8fCexBSuWz88rSpVGq0lmly7Pf2mGzshpr4sPOekXLxv3ShmSC7Na2Wyy0iABOXAHRU8IvXwJvbQIcBnEVJBT3PAHKGGh4/cm1TR7urXt1reyZfae0LXk8RaGEbXVf1MWChsImETQ1wBHhhKs3e/njd7b48sWK/cF6R7Nhx6cng/FQ4ZQVlNLJ2Fo4i2F1TdcKMagKwb5tgUSa9sWGHZtBKsC4d5qmss45sBavLhJdvAhEFdVWeQ495bGgISHYEkKUA6d9d2BtgBMOgdMbUfZQEXAwq4CWyQoTFMh3Z/Ei/46F7mXQtAdOnjvvOliU3RLOVgS6OuHcO6d0gELDwb2Xi5HMAcJQQZS1Ss98UmC3G6gb0A891BNLd1FBSTiHqicHvRd7/PzJnsknspY9fP2N/dkf/htNnnBrojPph6N3+gFOOKs1FbRNF8a+vb3KyYyJF89ufwgX/NauCSoeDNUt9xPFGzhQfvpogkZTK5mI1AA/eMsUHxywFHyHAE0oiBoBaKdRdDVt2m7IT4vsGU0x3FoZp6YEZ3QSKez1CJBOHvbrmYfjAa3naIKTxWp0NjPDIhsiTGrbaBFmr1atmFAyz2upuVAMBnLm2xVdmULsKRoBFQUhp23r8wxsd1b+23+t67aZvwqMcJijlqPT0Rr0rbi6ttGHj557NppqsgkAKfpDgU8JfnFiRK+FmxNT5Oef7Dh7tmKzlkkEmSbbqrG3zcGa4ZXd/ebPbPztR+kO952OVWGxzYFedlrWL5kmAoh3Vi2XVq/W1qy3tn2dW7VaiZZI17ZXmg16rGtfQwp/5DP2h9ahecHECQCFKcdgYtYbnJ5Rd3X0+ZKoNxH3kL2kM6fe10kS6dQ6kBjZ9wwKIZfDR86eHCc9rNS/L6ZKKhx80gig4poDngBWmI9o+hSFtmyE5VbpBZDRqSQg+Xi0Ps1DClqmATgMBrsiG2AqHiOigudM/dNwsNMOLT0KOSu8JNmKUHsHsotWQ4O9Q74TuOExnW+s6vi+Wh86ttu1bbel2082zNAKffXxPLTm0AYzWrOn64mLV8/syJST6RB5aBRygKKVNTa3Y2th7fbC2gXiKlw4+TcXxzdMoZPWz2QQOI/ldYAVadTQ2XD+dt0EpIO4W5NagFT8m/JVMAbpWKsDRWkg9y8VLwdvZubkXd8nOlBLwFrAKel+QediJ6XR5fAq24VMstycx4dITrtLSpcwDtOg0FDTtd42ru3M71FjLRzFkhmizK90Lju5jXmTFgovl9mnU36+O+XeNRw+JfGGq85KsWuUxeDAAa0N0wuYHfM3Wyxfbc+kCdAqzalrpzAUGPQnMtqZjNEpDV0bqM7oUREd3B0m7E2DvnOn37NcLwSeNputbaV1wvVRykozXE3Zg5EQFD0r2s7+ADD0BgN3buz3rD8k+wl9lAfnuieEIyMRRYMxpNgXSgSXj4B4g7KX4sGzGZcTJbzw1cQp1HD8LPRtTTIz+PQiKzNjWc5mEWfGj7TEkTPF75XBU2wk/jwmw8cjPGiwtDDzgZUAsCULkbM+dFJQbqVxC5c4kSXT8CDAuc7AnCSpCeTmKKpVqbvks+ITTdajau0MZFbB701ozuET7ZR6F3qbKON7j9pQIejfc/4v5vLpKhjAySeprC1/rvjfuNmFbE3vZ7/Zioq2eJtpLxz2nP4J0CDfC5DizV1/v2JayezMDa50/eO5A6RlTZrGZqJwRj3Iu+R/+2S6JddBpkNcD/5eGqgIu+X+kQOpeiemUB5i67IdaU1plKM3BqhKDkNTIvwLoj7mnqluD8fLrLW5/rzHLmuVpvEGEyJCjQk4rm0zW9ri+dW2yFNWG8+H/D/+4r/VJxRPFpe0oOpwT+l+E0K13gMOgPwgvLAAjQsmM4goKFIIeeKV5vQnOgUS6sUB5JPT8+j0Ejh4oe9oOi3Jc2Jzye1MIJGb2eXykchMqeJOPZK+KBaMb4hQHDz4MAFRBuLpKI6Hw4szp+zkWI+NIoET1s7+kKe1uG+TOdnqSEB/doBJiqJ3QlhIl8I6X/RpT5rOg/n5UvOV4C9/b4K97Hxnke0Pd35EB06nBkSEwNGhUyeVQoOFSjdLHRfPnukWLRySDX+oNq5kq5UtX15tO5/LHU85Mwo59YOCw10d1Tgsog/oOR8Aa4Jub25sdHOjjiuZBMw+1IHt9kxpQRGqpw1JnPMocHDEggK1nNnzn/5oL59/UmZMr2jb1WRsd/f3Nrm7Ud7MDg2LwiqhzhUKLpWjmTpEcFoBTej1zhMEL07YyKAi0BBoi/7XIpV9NbNq9qQ8nXr1Zp3dykb13vpMJaS+5L6VAk6bVmE7aGJXd1Y+fCVL0UNvIAdBB0Q+EsaN7Ng4/cw5+d7NkT2+KBxOVXLtoW9ECZRz8+P+wUsWbUBdOzc+Ed02ktJV1OtQCB1i0J8oFrxb6GBBfOMDAdZme0b1h8pW66XN3p5ttXwTTYTgRaZGrOObuwf77R/+K/v6/bdm7B0YLKh4pWO6t06rsW4BcN6eghsX87norev1xrb7vTZOJk4TQmX7TJXcsTM1j9yj0Xhq1zcPKhAo9LZbtwcG3HGtrIVmCVoHBUUj0wqeUdbebnew9WonGpSuewQpIkaHrqdaT5QcOvlszk6t0DUPo5zsWjrdMQ/2s14y/z0pZQKw3C90UvutFXI4DJtY9KNFYVgarDisWDNYJHNYsnljjU5huN3a4C//pe1xiCNvifDYhi71zmrcBa+nNvyK3LOPti4H9tK0bNMqbcA0Cw1RUVrneLQBzzFFV+RAoWsyXBHJPVMx2bLZZi8A17l+sNtf/86G77+xfbdrW/Z1ckhUFDVqogw7TMRqa+hYv77Y5vnV6uVKCeuABbp1AJeic7ReH5MBpgxMWUDwPSuH6HrG1howbRqJCtig9xFAw5GOnJ3sR4YeXdoCv1f+T+zPQT+NZ0Kcfa4z1077vJujeFCpT9wdtnhhJxMA8fwBl04xUhcYeiN2/Zpcnel62tOlA0C7UlmLznS1tyOhzzt3DOwRAAwIq9B4eSBwauT0YPysCRYOWNqgg3rmB4drAo4tW+8qUb2xsMQdscYVr3u0Tr9lbZilw8qaQe0TuqZn1a603bZjhz0KuaG1bWjrJZSpnh3rnjW7jjV7Jlk9lKlI2O3YdKR5h9XWKXF/XJm15wJNZWdlRYExwQxvQCtabjajiZA0LJypFGQtq9lTVQQG8YwzRfTEwhomFAJOZzAlUBWhwnTm2yVug7eacnAuQsXZRZAo+iE0i/yMQHU49qn7fbI+p/cPZTIDe51jUUXQrs6j0MootNNPbHcgFAiBUcHU62C7ZusyBU0sA5az/mL5ydwnrZfTlTX+XYJ2O9oaExqaY5GrJe0k4csUdgRpM3GKjDGAjdP6HDjJOAIjgbeZreavtpi/WFVtrKnRzwCcuKyl9XsjGw2ZNN3YaHylKZ/qFuETwrj9WrQw8/CrIZOgFQYFq6VycgBP683OtltYItw/n+q7laKDJ9gEcoojM6eHC99A+lZYAthBU1RTB+K8mK69HpKMxomzLRphMf471yA+DlTt51QdB5PSz+eZ50YnvB+BprAnz1ovm+nZsMo/syZK4CTadzTd0+1Wu8HJPMzrI3emZSLEdUYm4DpJmjBqnCnMNsyJQivvtaIf0b5VRUBwBLKyZqF1cqITB9HjusrHKSmMPg09gSTAQbstrbM+DytVGXReP3ONoPrLMTeRz6n4DTdKZZb5lCrrRn4fE7FT7UAjWUCFIN+WbRZLe/7yaPPXmTSbVxOf0ABaCI/l2jsd3amsUjSmFCBN0LIOTLYDzSTR7Bme0ODxIGsuFPUH5z+/B4aLsiKDFSPHVCQeBY3Tvs5G3ndOHD1k2D0WnELYkuU4z5fYY+F2farDyaSEQh3rR6+j93OONZJ/A0/JBjYFuYOeS7hbrm35+mbbxdqWs4VTGf/qf/jHx5OzEJ3rOJDkfhPpvbgn8SZ5c32JD921RZzAk+YpJlAnV70L8BAOdrxZgZX47wwEwuM9uwgByvz7zwVKXpDkr+ZD4mfSWWuQICwvsgqeGFNe6pj0cJ5C0M726bmpctF/CZz4XZ5Y7uGnCZzyBrlN4xnCdYd04c+L1zVe5zEydpEX09TT53AQlCFx3snKojknVpfAKemKlxQ+f08J5NxByl/LC5N0LFJnmr1NvO/aimMjsCTTN3GXDzKP6EB3oUs1n9tuPrPjdmPH3VbOVoIkiFJ1cCjdQkGfFKR089nUAUat8ViAyTNPfBJ04NBte3iktks5xTBFCa8T3rcmT5VcwY7zN5tjR/76qoew1y3t+uba7t7d2/D6yupuR6J4CFy8M80hoADFOmg1bBSltALOHEl7E6fSiHIW2j3pqjAR2G+sWeCw85OtCSFdvNjX3cJ6dADl6sPPdGx/LGyNvgTgdH1n3XfvrXNzL6eyLWtQDQE/5MlusCMuL364OAWEteLp88HoP7kCqZEQXZTc/CjkSsBT0BHyoNB6p/ijiE+rcorEdKqKHCgmX+5a48F4W7Q18OtZ29VOY+5Pn3+015cvClxEQMu6wVb57t3X9vHXv9XkqVV09XN0lOnOUeRDdSjw8toubfbyqAwoxM40GgBOHNx8DgAT3dIShzUZrrj7nTQGHYDTld3ff223t19LtMwBj6YD3rg0AUcsk7EaRquAO3hX4YRc5S3OOOudipWzUVZ0RcOe3xsNtEWh3VEsEGLq+kRRBlODmMCVbKGLIGsBJ1F3Ighb90LBcQpu5XliSqHkeg4+zG1aZpvD0TbUz9BI6ahDZzseZQxhu51N/9X/JBv1/WZlR5lf1LZrdrZj4nFzZdOPH23yq1/bqujaT5tKZmujqxsbjaayWO/b0YaHrXWWM6teH237/GT14s0K7HY1yTHDF2LF6wLy795JL9W5vpH+T8QJ9jkKIgxSMMTFEIjzADrv46MDp9VGGViZoyXg3z5a2S+lgyHvqIXwuT9SthQaRuv3BZiaXl9UWk2ayUBK6gu0L5oROXGS86WD2QRO3q11q+PspPaxBA9nNHW91eU9g6aTGD+jBSiOk9sewAkKotv6B0Uv8k0c41D8QB8+SEfVMJ3c7tREkusnTmVVregk9E+aloUtb3apvVHFvoEdC2DfqX8RMKPPWHP2iYpX2x5jhm5txbhl3WlhxaBlTbm1Q3duTX/tBg42sOYwsMO+a80BQDQkqdmqHai1Z0dMJvZdaaaOB6zjIYRCA4TG57EFLXbM48qa49zsiE3I2oo2eWH4dnqTjAKrBdUGUQG02sxvUtfZjQ9wcKP5IFMF7pGyxGgYuF5D2VVBr+FZKzB96Y2tP75X86UDZZaMLYKt2X+7fU2zAU7kzGHzTqNBWVGaREW+llgxdKXdGIKSkym6TCq88+kTde6HmqPugioHtgQ4UNugtdW7iGEJ8J4B99Gc4mxSsa98G7cBle6MwutY24biH+MZNLtM2eSuF8CJ5pQcgaEMeyNG1GHVMGjd9nrml8/Ptpy/2Jqm3WHrUyO0e9Kcd204vLLh8DqA07Wu0Sl4mDMUSqXeJwUuv5+i211IN2sogOTkrG3JZGuFyQ7uk24wIuCEIU93pAwysvW49nwGdIrjKfTqa7ui6TWdykxEFEEFi6fVEcDJHfEcTjvvLusdnu+f1W4RcHsZWh2X+GT04aHwAUx+kXuZNdIleMpaUbr0uHdO4YyaMO3Ps8msfSHy3/iT0G6aMJpaHh04JX2Mupa9m9M8Gh6aKIdu3ml2XtMwKcJIqFTeYSl9uE9tkhEUNWNE+qTbs+toz9mqmpKwn0nv401YH1ydr2UyWBI4ZSNSjcYL4MQzxppVrEm7sP12q2nTdrWxHgyeMMDIa+iHWkS1aILowCnPSK9XvD3lbnjpiO3rXobpkQclF79ga/A0Kr4lZ2eZeYpGLgYg/Cx1g7thd1SXC1gFOCXiQv4KUWu7JjKmTzFxYtjBf/mzCaJyDarxzBqE1g9dn5oBdgu1ymxuu+VWUydYCJo4SSCpkXVkFEjD7MJKBIw4VdAp73Sh4zjPNQkS6J40pA1A5CGfPspUTye0T2nuwM1KkHEGAuG1F5Mr7wyftUk5Mv8ZcMoE8phaJVjKaVcCqUuBoLpjFwYQCWIyzfxEh8puVGiqLidO/FOO9TmUGS+KLhTaKffTP//HxClvTE6b8rpIYyVvfL9Wec38szg/19POL+iGFzqsXwKnk5lAPJB6T7EZS5N2stD2369rFTN0Hd46HBDwuRmDij2p8PlZ+P5Moyo7YAe5XLhd82btHOBj7W5KomKUnHaiX2BviuMSNCgOPPJ6aiZt6hzCrfYvSpTYCnzq5qzQ6HCGtTZBohSim43TgggkpfApOza6mtpgMrZjWUjfdChaosa5piB7zSlgQgiJcxX83HPitHdTPA3b6aUtURh7dNuPlbW36E2ebPn4ox1evti91eroqwutA7hju6Zty2Pb1jjr3b6TTbQmTt0BRBcd4MJHsmvlEEFr4GxpHjm908zaCnepXFu5aeWa0aZKuCy0szjIpUVks46QRX6W6Yuy1+AFy0rd0aF+RoWEuzNWbPjcG/RY7bZt69peZzP78dOP9vnzDzZ783DR0Who77/5YB8+/srevf+gQh0i2haDDmkw+AiIbHfWanDmmdnr80/SOMkcyxp1Omfzuf7kZKCbCcVw2Ou7kJ/9JkTmcOyvrx/s/uEbG45urGl8vdC4kuFDA10PIbIHUfZLH+1TGFEUonHysEkxsSMlHj0JgmkE6dD+6AI31u0OZBndxmJcFtPuhJXPJ9eT4gXAzkcRUE0709NBGBRcumRQBOHLt9zWXsAJlQhBs4fa1gjWmcRCReAgAEjyi6vK7v/XfyPnuvVy5onzNE3bjVEL40R5/atf2fDDt1Z1h/a8O9jm0Ci8stcdaIoywKZ7PTd7e7Tt0xfbvT5ba7sRvZQdHLrjhkpyNLXxNx+tc/9OerxmMBRFD3DHg6hy87CVzqq1WdpxQTDks1U0LpZL0RnQWtA4YFq541Dvltafjm0wHVsHA4TB1IohOqauNeSrKeixKzMYzBIAThQlvDMdsQGcPD4oQKeFlbwQcBY/Dp7SNMC1sK7vO3+FS1sYC8CkoPhQgSXaE+zHnMrWck8CODFxckGzU2A1ZVDTyyc0ovBB1QsdpgK6mdpLWIxGwrUDmoDJEt0bIpqekUe3Qyfq8QEUa5omKCPJhyHlqGsVYcPtrTW9yorp0cqrtrWHTJ+Wdiie7Fg+W4M+qelZU/etASTVfbMj9vp9K9ujAE5dazcDax8H1mL6VLHe/LxnD5QdOHb9FaGrPt1gqqaJXUY4oY3CTrDpKJhXf6rhwPV1h0q5waHP4XPK8Ma1FTL6CCofLaGzQ51rOAhhLXpT0RKZbrhBD09KIcDE39P84nxBU4WFPc9nm/0mKYA0Obo4GLo7KD9NsQiQA8Bx09T9T7dDNdO8u8++hbaCzyH9Hg2eEPD77hy6YJ4HBWu7Hbfn3ZzP75yUyymV+y8Nqk9wBM7CgIK6Ie3wRQuMyBc1sPY72VbPCKdevMrSv8aaHHMHIj4wjykHyl7CSnw0xeH01nroBSPHS80F9KmaqHujSJYyTaUG2HaDUx/GE2tbzBe2mC1ts95qH1Q/WZ18dDo97bOYjqippMZS13oDKIJTm17fyHZ7OMYZle9hMgyAPWeCARBFKUt62iXnNkDIOUvHn0me4XQSFlAJhk5OXbKhnjVb1n8/Z/d4kz6nHXKzjbontbwyBYsaLCeKzs5g//AoDgcqvm9Ta3jeGnT7iJLhGdfE0X+D1rvkC6yV4kR9BzhhZc3EieKcqarXgu4cKOlKUGCzhjyRTjM7SxOZyGuMoOdLgyIHUG6ooelL1Mc638XkCBt+USLdWVI5SprUN9r7kAEApBgQuOPLz63hk8bkkgzAjQ8tfNIWbodBPXTgQ40TU96odXy85nWyPnfo2XTORmxOPlcpgZEhhLwWOm7sg4QjqZii/P4cd/C75FIcdudMrvgZHPXWod1iWiq5QmCPNBmSvnWHWcjBKrIpF0tNorZLHIY31vrrv/gnmjjpxlPI6U07cJKVYoNYvRIXG3GgDtJMOw9XjxyzJlUogOkJOPHGklv4S+pdjtScHhdUvnDxS3reJXDS+DyEgbroaR16osr5xcufucx/ym6938TzSFOLLS7cuVtxDuCjuLqkA/pUKV3KnMp3CZzyJuihQNMQAkUvvnyx5Htg4vTL8XICJ/+cCaB8leX35rW6vJ4JsC65vr7oPMeG++yCVTZFt5X3LpDbrAo0hbDfrU69f+CccXjQoQ/AhnizsbKGqrJWd0xOb4Cnbmm98cS6OGdB3ULQj/iUrgxAUXkgHCbQLtRvPVFz3BkuQHjSbKK7QnFB8QkM7ez36kRrusUmxcM0GMgqfUm3jtvJQ894WxuSZ6TI6Ud6B0GmKIZ84/JrC9By8HQqmBXcebBBu1bwKMYQq+fPVj1/se7yxUZN7ZaedJ7aHUN7vTi0bEUm0d1XNvzmo0wiqm7fdnqw3NZfSdwKvKVLIjWXDBVEVOLAUwaTOz7JdjyKd+/Y+M86Z/pgZb11zYWmZ35Qcxi42xAbPJTQ2rartQ5NxuB0u5lS8XtFP1Nh0bUCMflgaE05EHhabNb209Ojff/DHxWeS57T1dXUfv+HP7ff/u4Pdn1zp6JghVsXFuA96CJswCtrcCJs9nKEmr0+CQCUAVQpHF5e32yxWGptiL9etG3YK1342WIwiUCZ61racHRld/fv7er6nXW7Y6Xe47SE9TyFB7qlovQikOvIAQWdBXCqqa6ut1seY7GOyxTFg7QGdLe3e9ttK2VzXN3cWmc0FC2FTAlvMERCniZ5TneQSUxc76Ry5b6jqRVZSntA1l7TWz47VQlAlfdNDhpu0eNKAAAgAElEQVTrH6qStA8U4IeDDdC9NAcb/5t/KwfDl+cvtiXJHtpLr6Nk+cG7ewEnBUaPr2xFtM8eANPX5Idu2YhGw/zZ6scfbfP4k+1mbyrssTNnX1lXtS0PRxt+/cFuf/tnVtze2wpr9E5XJi08C4BcHKZaZD8tZ8o1ad6elQNlq5V1cBDE1CKMHZig7VhK45FdPTzY5P5O+W5khB3RkAGSjkyCTQ2Oo4AUYdRoGKQYlFuYT5t4TgI4qXAJS+ywufayyAXenFXRdnBKnyjhoR+JjnHun+6OmIWcO3eJqhdTKHekDAOWoCH7vohhiTtwqoiisUThAXce6i2gSlS+RoYRyrah0NEzW2mSoEklv3O/t4LwaHKpaFwcPOQU8KQdsTxa0S/Meo01/YNV5cbq/taOw50de5VZd2Wt3rN1ei9W11urKygqUE2h/vakY5KGiSZDhT10Yd32yPrl1Eob6vv3W5oIlRVlAE1pvLh2rFNyyXDyK23L4jp0rN30rM3vPwC6irBCd5cwI/smCihpNNm/c18VgPB6wgdw6DgdRHrejj/jFOc6D5hKhPCeMyK/mHzQHSnIDkQrF7EVRAOI7tfrWjkaWtGDNsy5Q2ZRpXOL/U3TKbmWuRshDof8bvR7HZok0PopXA8Uj3vbw264oIMw2XJNZGQAqW5QWzSOUddlQDXrYYoQNKvkmDJRl6aD9a+Gq4P7nDh5BiTmNDsZQsxePtl6/Wa7HbbiuJxupQURcOoO3fmuf2Xjq3ubXN3bAIpuhC6roEULqUIURgTtQyYoGIQAnFZWQ83ebW0xm2nSsF6u5broUgAacKVc96CNApgAa+02RTAUq4ENhhMbjqc2ubqyydVEjn68Jvuw/mQvljV66pW89sk6SJcu6iGfpIS2PcCUTwSiMSJHWp8oXGqa8vf9siZMRsapLsOBLTJ7MmoGyqboa9HM90Z67CLQ0VSDiDsTVt+16rkEI2qmKJPKP4da5glW+F2yyy+kWYaWzkdVFEeX6bADJz63NMmSpTAR8jrNP4+zunKvEn089mQv8J2lIuOUn5mLRVZagJesB9WsuJiwCVKHCYR6NbzndJrUXngUhZ/XlHspQxGZrnmItUBeBFazJ+qaJ2UxsjFpHNDMyrrVG/berFCdrvPQw7fdCSQM3PxqBq2wVlODekbXHOAU+X6skTSO82vh9yPZbIkXwB9Zh+MqzBc/l8G6mcdKgxnQeATY7vaKw9mvNpo0AZzWNBiWK2v91b/4R5ozyakH3cAWIXUlrQpvgikC/EpPIqescyR9yUfzkZuL0lPg517y7qiHuOwSOEmkd7L39sNNR2AYU4iiI4vz4OsGgVQ3OWh5vpbDfc//8jSuzFBT7oPCCcPK/JfAKWacue5/NgI+zUDjXx1bBUS+GBEjIs/3793nn0/KtImH8NQnbBdCfy3c5Fs7mEoano9H3YXnH6LhXVL2tH3/Avzpmp6Ak0+cvBPheVpcD1/46cjmeSbUIJq2aOrjDy+0ETrJclKBtheWyw0FFV0wOjOA6pPLUk95Rs2RDk2AgxhDq0Oi14yAuhjha5sXLY9uLxbmtXRWZK6w4VOgcBxS/NHJVeoHD0qvq2wU6SQo+DRXcE57Poi+/zitQg83h6Q+m3d5VFgLjLltrlLF2Zw4gBoynPbWg35WIYZfWGv5atXn763N1I2sKRVwhe3RyJQDa41v5HTWuX1nVc/dyfDl8c0PXYVzt5k8KKKigR55lI4EfZnRkYaaKKWOVMh6DZ4JJiNoD1lLmgbs3jTh0UYkiqTTT+h8CTx54p3s4WXvDvVQ2ix0Ck5lGUxuraL72h9a7+rGOpNrXdP14WCz9cp+/Pyj/c3f/Gebz9/Eaf/97/9gf/b7P5exgxz1ZL7hFBxZfSuFfWPNfqOu6fOXT9JJYV/L2uIwWa2wRd/5xCAKzH7p15wQR3Km6KB6oODEbgFON++s0xla3RAICD7wYEe3yeWjN9KmiZeNEQg9fYCmRLEHUV4IlKSLu1y8ye3PD0x33xsOx/bu6w/WJ7VdgMYP79MmEQJbGeMERU/PaghwtBfwedBpkI3kBIWgZnqh5KLwpHQEDSOyoJg4OY1rb6P/669tIeD0ZCuMJqA+EkR9d2vX335ro6++VmC0KG/trlV7aLYtQ/pfcCiv5lY//mCt2ZM1C6zCl9LsAfShOWJKUUDt+/Ar6737WmYm28Ipeljnq2POet2urHp9ljkK06YWdL/1Uk6WUP6Y/BKEXRVd5aa1xxMb3N/Z8PbWysnYysHQiu5QTRRmKujnKuUh8fy27djxwGjAF0UhOR8UJEfoLAQKC/hi/810Dp2gu06KZy8BQDSXLg5ODzINhzJNeVLjec7Q014QzokejOrCaXVfBZ7CFZRpYTxTKmIATxR0YUzE80loMh3tsDZxmp+c99JKLGiamuA01iH/ShPGEKDjlkb2F8+xGgGVdYfsZ5Udyq1V3Y0duiurumurOxuri4W1y2cru6/AA2tq7PEpRgCdUOn5kv2PGICi1zE1aBxMWY37HhsPAbdo59hjiTEeWtmaWqsZWbPrW73rWbPvW6seWllMrFuMrdVgukKBX7seACOh7ULTM2/sAAbc9dPNXL07r/8vrlkWTTrDFGbtBaQCaynY6PRqquuUMYWhsy+XPQEnTH6guCojKyZOhCkbk09cwBR1AFnVwdMWag/7hIwr3EKdTC0BJ54DgJfyhwhZrtUgomEsUxhlvjlYFniCwis3RM+qYs148K9HFGAowD4OvVxxKJEXmec5uzSaDrdXDq1LnK1qrLC375e2ePtsi9mjrXGlZM3Xe7F/sLgvAU79qfVH6EMfBJxKNIMK/GV9UhCkkxn3xSeKWJlXfDZo10SG7De2ms9t9vpiy9lcr62iPBzncN2jQcUej0tju+1B5Z1yaL3+0PrDiTSoTJwGYwwketbHpp6JveJrOOud0uWueV7vZO3i9MZsSoW8Q2vBax8BpcjKSu3QpYte1j05ceKeXDJxsmD3JpfrbGiK+uSKrKx0Uz434X27j9oyGjApTfEAZ+dkpktt6hL1d5FZJvZKmGRl3I0bQ7VszLl2EXXjuWFObZNTbky4Rf9MZJn1bmiVebKT6pa6L6//HFsl1S81TnreTv+eAcJ+Lp6CwPW0uX5L9t+4fEJbDvO+zFhK6rrunKQF3ijhmrrDaQDc1GfFlM9BjTdFNGzR+3HglFMt3w/S+Zp92JsRPoWkLg1gFPRYZWDFvqH3FYAsgVPWwEnx++XA4XIgomw35QG6URBskQRO+5UDp+Vs6Q65f/XP/9HRi2V4IEfbbfeyKmbEzR1kU/KsBkbiDpy8MEsvI38gFOwZgaIqDIK2ksAJEXo+MGgY8g17ZyDDzsIa8u+x4L6cLCWA+fs0Tjlt4t9YgJfASWAhNFM5J3S3nQwAPoMY3eAYO7rA0oGZHvwLjq1oRaesq0ghDutyvhfgpNyXEK2hI8nXy0V+8Wz8HeCUBhEnnunFlC03ocuuWHZk8u/8PnknR5TABE5Qjnwmf3IWO+nWwhr0rPzB+pbgS9/kywYhdG0FgYXomw50U1Cswnmhq4d+iUwnutaeLeJTFQ2yQ2viB5Z3mtIinZB6gFIT9BfAE1QYpwhS7GP1W609DwjNEO5c3ZtrufVBAeLwFNc+RZ9RNDmlPh5Uil9x4H2DVFhgBLZlBa6JXAInAEyzs36zt+4R8LS1DvSJp0+2eyXcdalOLR266tiRJXTn6t5GX3+04ubB9p2eTAAqJdBjeXrwgorpWy+yMWqmDXvr6JpurdmsFBqMbgLzCcCk23rimnVU6jvACcG2VbjgQHlznYEcyeLgY73JdVGd1NCwKZ/G7ZkV+MlBPL5B/m1H3vv02rrXd1ZAwet0lAf09Ppif/zTd/b4+EXg7/0339hvf/N7u7m9l3Cbbi5p9BEFFRbmKwXnrubP9vr0xVbLmTvZRY7bns+gfA6n5kAFFdRgbWFK0qeT7JOjwfjKbu6+sun0wUNyj1AgXOcEDYhJQNJSSqbjmC2gh+AzaerE9cIGfevZKJu5TC/esN2XaJRxfWFX0xt7/+GjQlrpbmcOS2iXIz/H9wllPsQBmjRZHX6ajkA/c7MDWVe36F46d973kKCPKvsqaGDq+mFI4MBp/Lf/ny0WC3t7fRFwQrDe7nYESKZfv7feza3svGs4imSHVbWMCXCZRIu4f3m07efvrLN6s5LsFya1QdfYHY5WTK7s6uOvrPf1BztOr60ejm1XdDQR0hoC4NMFfX229ecfrXp5stZ6aeV2bZ3dRiYWTGE2FKVlX7lENrmy4ubWurc31iL5Hn1T2Qs7+a7APAUspDtpTyQti5DYDt14N01BO9BU5CoxkYmJCKRbrNBbgCcKKgdOrh/xSasXfBz+cR8kNHfKnau3vfmjfTLcu0S5ZDqd+W0n3YHrVmQ1rd/txZabZfiE2g9zzzCkU+maElXDp31XUwwVW/4nz34HcbTEx27IgwWyDCd4/o+AjkqhtXWxs6rY2KEDcFrboVzbobMWVa9VvFq7/WbHI5MqgO45asJZcW6xHJY34d4DdZDmBI0hRtyYGGA3TtNqaMVxaoXdWWE3dqyu7VhNrN1cmzVj67THVgKcjqW0MMokZEKxnltrs1DDBwdVQBM5cyp4tNc4NViFiSyhg8Wgvw9alibuPsXjVsnaOZ4N6ZpanoHleiiMIrqeDcWEKva6GmDOBJ8JaNmx3gDgBF2vcqBC463PVHxg3QETZTRB8HspvnoR3u7NjT0gQzlEro3FmU80a6iCuAF23Q2QhqIcxMLhT7QjJk5EMbDPS+hfSFvFn8rW4SyV5bZ/drF8LqmlTOz2S3v78kdbzB9tDd0WfRJmXaIxM3HiM0xtMLq16fU7G1/fW4fga1ERg+AlUwc//33i6aAJ85NKEyey2Da2iZDy1WIuIwTP5Yw8Q8UaUPIwbaORBHjCKACXNeiCYxuQH4VJxHhsIwDUEAOJnpU8+4oGDPv+aNB63Rb6nniOElCraY6Dpxz0HGynXu6k+wm5QoKvBE88+/xM1ldZb/J91KYKQ4mpSWaJ0njTGRKud4r9yClP1kyAmaDCpzvtpRxD6zm2Fwp37rFI4ewVAZ6UVRSfG/OibMZ5XRbAI56F8NKI6ZLT5HwY4yCF9dJhLh8No0vgpM+sx+pshnaiNSaNLxhPp0EC61B6Tgc02cDWVIwzPU1RLthPOWjN7LETxVBuk74He6/aG1xyuBZV1o3XklL4S+CUbrXJXtPPy/jn7I2Q78frofA2CHZWgrpzjX2mGeZ6ynWR35O1vVO3nUqdduwAp8NmZ/s1Aep7W7wtbMvE6f/8F/9YwMk77O5IwbiWBzvzCBh7A5ygrWR6cI5WhejE+0Yv4rbH59BVR44IJOXeFS55CZzyA6hjo+nUPwyccvSqu3ExXfkZQLi8WdEpyAdQ49kEPrEU/KZeZDTkL49/z8wlz3rx95aIOCk5fxc4nTMedKjGxInP5onHZ1DpK+sM0PJ3ZvfEF5iPNJ3L6Zqny47KL0FT/tvPQaUv4DSGOKHyuI6ui/EJS07WfFiTIBEiFIN+pyyV0v0crUOxzxejeHHYYXjIL1fiXTjpdEHzQPeHgLwdP0RSmKuF6zhCVDW6thhRYD5Rr1fSUlFgaEpyONhy9mZLHIHQcdzd2/X7b6wzubJD4YBNNEClk/tEhYPMazMnpVO47STA5n9GZzr1X/7mnPLG9acDWe+t01Q2aFXWM6hxeyv3K2vPX232+ZNSpamJoGIwZai7Q+teP9jwq29F09sXfatwT4u1lsGaTLs6I1wpsXfe2gG3uvXcDkwKVksrRBNEL0FBBS2P59Tty70W4X9Twcwk3tahrC5o2KGGkFWCYvRHdPJ4zqTDcLqeCknuUzmyfdFzmlZ/JLOA/t07hbXWZGPttvb08myff/okjvB4MrX37z/Y7e29zB3o+m9I7Aa0lC2rq62EzcsZAahvCkHlwAYQ+RSHgoLOJYUME6SWQmL3m5lCB6HHSh/Z60bW062H7Q6vrd0ZiqqHocNBnr8+bfJOYK2JE6N9AlfROTll3Z2sAE5Vtbbdbmmz+au9PD9qbM97GvSGdn//zr76+oN1+2N1up1mE3rNiyyKC87tKUrA63J/vrX2294VF4XSZenhOkVR7fpCcczRcQRVTIWuaDW1TWePtlqubDF/k9ZJ7p0UFeOx9a9urI1miNBYkbva1iKIGUc3OoWzma1++tF2j99bd7+wHlO8MCvAmn13bNvoq/f28Ic/t9bdg+36A9uVPdtGI0kFFxxy6DxfPtny+z/a/unROvutbI471U7OcdCk5Fo5GMlconP/YK2razsOh1Yh4mWPEYj1nCp1Q2WR7JMjqQVC/OyA2u3zuXe+oQTeCZqlPDs1RIncEAHXoHqy50R0RIIXFetqbEXIbeoXZMkfTYUMm8bMIBPkTwex023ONOjIAwpKu/SYoWVQwXk6w7ySUkMppsyCyppC0SDCtpzgcSYcGIh4kwiKpsCztHh7O9jODm2A09aacmNNubO63FpTbKxpLa05LqzGbTHpRrIs53UAXzT1NtZuVW7XHwHZmkBBV5ZLWGMNb6bF9QYUXVtxvLei9WDF8cHax1trNVcynmi1oGqhnzpbSjMdg8bZrbbaqzTBZmJC+HnYuUsfgqEK1BdMEWT0c3YxU0HLPlavNRXx890LMG+4OftCZkMwSNDw4ZpJZ1taZ58I1UzdoBDKsMLBMIVdJRCkheL7ugwOHEABwAQIMJwwJrFEMmBwQQQLLwk4CqkHVC/qGNHAyahy/RVNIw/35Y67MQIycM+KcyogU1a+B+0V70M5eWHe48VimDeFQRMRGLNP39l6/mTr9ULhxJzCvD/Re7tMd5j03Nn4+sHGV3ey+uffmObKMvrodPR06mN6IH3TemV7aMrbjSjVm+VMezSUexpqolzKctqZG9pjj7x3qIZYlAd4KgBHQ+sNRtYjgHc89TBzQBQ25aJat9UAEIiP7tOZKeSTKOosTVqCnpm6GBW60Ox17RwIJE3vsmmc/3/qXbJgzz/5d+l1Ir6DNXDSSokqxu8NtzhNRNX5+BkAS+AkUCNNjiMUNWSSbhhNnDSbcue5qDHT6ol9GC14lrrhmqs9KjTpSTE+EVZDA5XXjWgX9kc3cnOqXgKGBCTcO03mIq5G9WAApxwASMGuGileOydBKvuYnHr9pIY3NX7q7UO8kaAvR1Ju/33OZxUFFyDPOaLPzFqIbNXIXXVQF830yEZTHfyLGt+NJRzg6r2ISfVz7XFGEGm6rb5f+gc4DdAjkZyddtJRxQT0RBWNxmeK3WlYCzxtnbaHqx5GEa1/9xf/xOmFZPKEfbc7VbkNsniRGlFzOPkb0puIAj4/5EkkHV0FHYgxcnONkwfY8sHRFeTU6HLidKLCXUycfPIT48CwjxVYi5Gdr9pzwX9CuYEe82HybmRMOE7AyDcH3ZALXVRAM+8uSoDmNMQTKBHQc8DoZhPc+HTKc25mPsyYQ5y60WEHmaBGFKGYbF1S9M583ZNc8Wdhbrz2JYf3l+ApF9jP/j5zFC6FmWxm6iLkg+eNAtesJdiKaRV24mxtdErl/NXyzIzU4sg5iQ4yNAGck9yAmWlGUnPZHBDyRxvXO8MX00un4hEkSSO0sv18ZhucwFYLgTS93uGgUNC3xcI2rbZdffPBHn79O+tc3ViFlbW6YRRpHKDOH2cMDn1MwKntwZFbNmxpjZKq59lTCqCTYDjyNwI4lQCn9sF6rYNycei62/zF5p8+2dvTs4pgphYVE7beyAb3723w8N6Oo2tNnAB17tHltDx9MS0qgKO11RsycF6tWiC4n8nuGeDE5/bAPJ9MiIJToDV04El3+rB/s06BsUHvdEhDfcrsE8A6bcMugILXp3CBCuhJm+L71+XQaoWxFramiJrc2Jgw1Id3ckEkm2Sz29rz67OmIBQy0+m1TSZXbimqQ7axjugZ6N4X9vryk81evthmRfI9OSR7/Vy/P7DBYCwxMzz5LsG3dUt8+9Xs0TbLN9tsltICAZym19eabI0nt+L1W4uiicmiU07TNpzCQiJr9CbiszNF8sMX4SsTJ6ZNiN8P9cZWq5m9vDyJDse1nYymAk63t+8kfkbzJR74aXruYX88H3nYp8GMgMZlxIKCXLt6FlTIyk+RvYLpn99L9fbIJ+Ge6nXodkFjdofAabOz7Xpt69VSBaf2ePZhOdQRdIsbXSFnPFEHG7M+AHm/l4Pe249/smb+aN3KtUhd9CR8f9XYvl3Y5MNHe/fn/7Udrq5t0+3ZFpv0KGjRzMlJk+Lqpx9s+ae/te0jwGlnfRo5yohpiYbXGk3cdv/+ndn1rR2GQ9vLKc9d1RDFcx/cRSv2chpzMtVxG+ZTFgpFgSjKpVPNgm7mWtu91UzuIjdETnqhx0jbZw76ZJJ7U8SnHnodUWTdkYrXhg6mZ4O7gTBONKeYyot2zt/FHhUaKoW2S9cUk/LooIrKnnQ+D1hxuo82v3BdU/EYpjcUovrygGIAE3oncrcATgBnmgeAokML8LS1Y7m3Y7cyKys7FpXV7Z2yeSqMA1SEi5NHAq81x61Ca+tmZe323tptpnURmhkdchVQgEVZqpLpMhFw6tiDFe0H69i9tezGmnpk9aGrnB+0Lv7Z3AQAMwWcTollgH6oYoXrKoCElXPtkRX83W5/ogsrqFguhu7oWhiFycK1kTkhoJELQ0Nhr66tEN2NqQ/rI0LupWNlKlnR6ML4IgqsNue3h2RzWzmHBZaVB0MjeKAJVqFmW1egfVdXtiPwm+mwQD+TrphqMbXAGZb9jsINPe9wqC81rCJ3R1pLhQofTyGoWwowrlowHag71MwMmpqKUAU3h4V+tbP1l0+2mT/berPwvaNVeyaVaK0D6w2vrD+6seH41gaTaysIvw7dLzUcCQysSa6n4iaINtg4cNrJHAJGwEKsAP7EuZMmHpM/ABTanz01l3ICmcp5U5Ig8pNRRBtWQN+6A4DTlY2muPxNbThibx+Jcu39JxrjXln5fuoGLQ6Sg9HjvuN67jKviXOVZz+B01kT/3elCZfAyX/vmRoouUYU3S4T8H9zIBY5ShmP49XPhb4tmiMaMGSzNfRG7kxzMg/Rnh4jIzesiVxLv9MB6P17sk5M+r7XlL6Xs2aTJeO6IH/mXBfnwAk1aNbjZ+CUdLUwRojmkH4ugNOpuaNGFesumhhR0/pw3Cl8mFj4nuX0TaWshReBN6TYNv268HtguMhunO9XXenMHk3FFGrvtRW/A0ClPElRE3OqFtqpE6XTQRRnQjLZ1Eo5Aadki7kvQw5KfilbudSAXf7biTKazKygLnqjWv0KAUhl+u1rWZLP396s9e//8p/q7rKIGG/T0Um9kNyfKGDlLhPgKQ6UU3EdFrzOt3RnC4d1vlDEKcXlKqwA2SDQXSTf9R8CTjnOu/yQOa3hZgFkEjAl0PE/Y9GnuC8BTViiJ4jhZ2XNeBF8+3P9VFL43BIxnQL1fpPuF/QPP/wzRJgl5p9d71NjWd8xnJvrI2oHNxQMZ0DG96QLID8jDvqF6cUlXS87L5cA6gw8L0FPLKwT1TAvUXTRU+waG1iOPk9X8jRWD/eBGuBkXoTxMzrk3dKbzhwbtzQA4aCkCauoCN6BU5irag7P2VDj3XuLorBQqvZ5kHAWen6y+acfrHp7FZCSMQSgvtrZYr2xfadr1x9/pdDOzvTWdu2OHTBlIAsE3U2EOPOabNxMJaD5cCRS1GlsHOGYPmp2Lrc6mep2coC4OB7gBGgqm5219msr1guroUI9v9hmsVARCTDaMu4ZjG3y9bfWe3hv9WBiu6KnnCoOPKf/YTvtBVJdra1NEbec2QbXuvXMbLMw26yUm8V0zw0j4mJliK+AGGt4Z81+TgNUwInXoLvJwa6iQBsOVoHoxVpWslY1cdqrMIauJypEb6gw0kXTthlsGoDT+29tcP+VGYGtZDi0MCDYK/SZ3wkwUXaIJmApRmZdVzKCeH3+bDNssAlfRfgOECq7Hnh7cy8bXbRLCI2VBVPtbbt8tdXixWazZ9tACSs7Nr2+EnAaja+tKPrqpEIXce0DxZ/rLgXdlL3iFqu8P+1JGlFwGJ2BE4L69WZub6/PNnt71bN4fXVjD/fvbDK5tcHoxtod10hk5441zgbuwCnciaJL+EuKgE9ToarQcaakZQ8NPWSEJ/LsO+WCbii3iEK58vD4TstGBaxNusQEX7Jewm0TgNwh86xtG/RuOPMdG4XnjpgE69l5tNmPf7Lj8sVaaCS2W+sarlKl65uKrk2++Wj3v/+DVVfXth8QyFso9wYL9S73c7+3En3T5z/Z6k9/Y9unRyt2ezVNWDfSWozGVt7e2/Q3vzO7ubPdYGybTsf2ymXyIGvuubQe6mRyGFcSpstUAHvzcLVL4KmpgKotwD8guSMtwp6fdQGA7osXPE5h1ZSKh+BkLy7Iq/8tgBb24opXoChk+qhw99B9hrW19oTQziTcDSGoVzXgEix8Ne0NY4rUbAZlLLuaTsNKR7/QeYSfgKhyMsEI4CTwRPCmm8JI6yn6EBrEvZzzrINbYW2tsrFjp7G6jROmTyEU+KhpE51lpiaAJoJr19YScGL2J69pr96iaSf9jYqb0lrHkXXaN1YWd1a0b82aqR3roTXNwGpc9IymDfclJggBnJheE6aMBbvLQ2AWnIODlRXIZ2HqhEYnDDLodOu+yH2QwmSlvQKqXzeeM7l8iZLs9zjnv2LHKScJShfjHTRFnjyLNs61ImTIMWWG/uiaRGoPaadaFFkD7V+AKIAAS2ELYGEiHVO81FBB58MFVnsOWib28bJrw8nUhpOJXN9wJVVvgzqqjwMghlro+0pFNfD2OBehwmqKcgINftpSnNHoo5lFw8zWK9vMX2y1nmvvADjRfuGZ6vSGouqV/YmVA77G1kco0iEAACAASURBVC772vdFgZUVuzN5iGLAPW+zIrdpZRscabeAJsATYJXGDC2zyrpEyhUJnABq0AKh2vpe6ho2VSoCUJDG2OfK3siG42s1t0aTaxuMpjYaT0TZA0heAidnv8QUOJhGamoH+0YTZDVPnC0g4MSZLfMEpzpfSieSipa1U9aM5+mvSzbOfCafSGYdljWUU7ViSnRBDTszgLzpkRPkjJ8QnTfMGnQjAwg6o+k8fMh/U7ZVNqfVtA9zNjWQvMPNe1JdBU04gBM/k8DJ9YuhgIrXy8aNaseQpdAo8EgdB06XdTVI1k2Twuk6Z21h2pAGFqpZoFBm3lZQmnl2vSZ1EAhwcnOUs9ZRGECumI4t5I4YFEzRJEUNdVOn9KPOyZqzu3xPkS4tq+qcEgWIyykbZ+2lGVxS8bKG1q25GAqcKIyxntTUA0hDD6e5oh06TIMOjR33te3XW2kBW//hf/xn4nCJY8oFUFc+7V4DtVJYXXjgZ/ib1lDkFzhdz/MUInXtVPSzUFz/FCnJaQ6RiD9cjnxc5oW0awscPWshRaJ0IkQh2DRryEt64YCjbl8E0/J7ufBQDX186J0N6T8uQnGTl6m9PyiVKWrMh1Bc2AzXUgfDgVoCp3QYzJsEVS9vlndLziNgcaglpIvrGOAmaSHZx0g3kHyAtcnG2DqFkpebyeXiOE3T8v6p0xIPygU1T/c/kL8ewJhMJec0f79srNlMAzj5mIYaB4E3UyfXLDjm8wBI57dHhyYsavk+tsNgeeswJvekRw4P/z8BgI9fbPb997Z7pmDbSYyOySyFD2B+3+3b9MNHu/n176y4uhfVjMmOBKyyOPcQZ0T1xwJRNzMJtBXyxIrulmez5CnGzykgN3jCbsd7sPIIeNpZu4I+ODObv1nz9MVaBCAHDxjXp9W+tuNgZJP339rwqw92GE5tV3StQr8RwEmwjIKRaSYAptrZdvZqm7f/n7E3e7IsPZL74u5r7rV1N0AAHEl/uXYzSk+SSMlMetVGmZF6kMxGQ4ENDLq6llxv3n2R/dwjzj1VAw7VZolCZWXe5dzvfF94uIf7V4Gm7m4ZnfVC9s+8C8LueH2oTSR7pPM3GNn6mZ9h7opxBXVC7VrGIY8rnPTWuhAGYIAlgyY63LZTprul4ejJXFbqj5Ail7cx/eG3Mbx5E4fROI4KrwT8WQIpeYM0HM5D8ZbB9zxwDHB6fPgcL0/3dq9jbutwiPF4Gu+QiL3/ScAJrTzskRy1YFt2SwGne3739VldewaPrzAxuLiKwQA5CuDW0hrdpjph1I9TV4oukQrpdNYTRY/kYw/oW8aWAm39onyUR+acHrBZPwk0/fDhR1n70sntDabeJzSPAPi2pLXuP91bzb3PurEsXbuLDCPMJJ0ks2GWrA2c7MQ47I/tzHTMfAkKaNyw+kQCMOq0VadeTm10zTXIbuMV2E0Ksg1GEBh89Loxw3kSgPh4Hws61l9/id3zQ5xWOLjZ5hugxUzSxU//JG7/5m9if30dh9ks9kM3G7q7reR+g+0mBqtFrP/0d/Hyp7+L7f3X6G53Mp9gMSLiQCI7fvshrv7mP4zj5U2sRpNYMtORDmYexraLUp6ucWROY72O02ZlVovyiwWkvVj2Q44mAFgOLQ+C38LC/MgaT/lkWeuqjEtLXRY7klSFlGImgbRJnXwOQzM6ZLMw7+Gg45zZBWBjYa+5FRusSFypz7hYJxc87FOYYlj6YaYq2+ZNLqAXg+WBKmNy0LvmFzyGLT1XiqAteW5cvISdMKvg7INtgHbBDvlEb0e5ZYduxJZGZMlDeaXscwCn0yqOp1V0uhsBJzmqyY5aWskMHnWuEuAAs5WIcQz7lzEa3ESvcxH7/Sj2W3YrrM4zVzDlzmfG6aA8qw4ugsrgqk66LZ0dAExTzLIfsVAVs5AMlUOKMUXZxmb5KuCE3JYrJOYKNy2AT0p5kACyZ/G4A2ar2ZtkbnWMzYIIBD9nj4YF7njZeMD0Q86a6qJjt4xr5rgBTpz55Katd6+x3q4kp5M0djjy3teBVXK4O/0x5qNwsmO2h6JNds8ch9QmY8dyAKpgpE7sw42U+hTLjNJQcKciTDp63zgvsm6wtaFBgYxutcYYBqdR2B+AGXNW4xiQiwYD3ydceCx5vMwh1MDEOMdRC0Q+yHL8+VnZTSsYp/VS8027zWscOW+OmxgNTjEeMh/qzwuWh3nl0WTaNL43a5z4LH08pRkJpzKGPePJdcwubmM6v4nJjGDeq5jMptEfUldmpqSRtevGnDKWDE5SZbO4dhJ2I4Sl4uuaGUSaUfzHgVNTl2Z9yJoUwJYBzF9pKuecvQ2ict6pZUT2DVuRUsxEXq5xEzi1556qNKWxUwZGOqrI9oIxLcVWsVx5cJwJCc9IVs1XNZnBQDY/kp6ohr9/1soq9h/OrJIjF3BqVFei+c5jH96HWiyYZLdW7Fg063kiAztL0g2c6nvlzHmeUaTBSo0tq//hwCSCbMNpQLDHAxBpnGGJnmxesoQ0S5SPVjLBNPYoUGzzORMzNHOsXDpnLhZoal8/tyf+IWCu7xejJ5Zbow1dza0K0LEeAE5Yk78uo/Ov/8V/7fBhHSBQySxnn/4a0kyrattTEjxF96ptw+hueAEnOjMKpmuGtthH6B6c3ea4WGKcuHBpXdqgSb0zV0JtG+8CCoWO2+FVdZHaF0uBgmlSwUPy88PRuHH3472JVszDs734zpaNrfOwAR6mMQVY5Jpj4FTyuqxxs1tgOr8+rGKb2n+3HMW3XPvPBkWnrrT+/RsAlwnJ7S7MWebnBaLrJrYwaVIdPp7DaEBeaulsEnLWy9brFG2r5GzPPNHDV3gsJUEOaKt7AXDK+QMWlXOY2O/d+ZV/BN1cHeN26lMvKScrKYNhmyaUxut17O6/xusvv8T6069xen1VV5NOePew0eEFcBq9fR8Xv/1DDO/ex2E0jz2HCGnnXectEEa4p9vfO8SxT9fP3ZC+ev3ucWh42zooAS6ulYatxaaaceofkc1R7L3G9vlrHJ8eon//NYaSo1jWwWG6pl6YzGL85n2M3/8Yx4vrWCkXiZBfhyOrkECag2U00sftTjK9V1zLls/R3b1Gd/Ma6NzpQFNUiv1V1hJhECMNAnMNNuu1pI06hHjdFK3cn4RGkuiejBOFt5z86PiulrJDhn1iRo2uLHR7fzIVcMIfq3PzLsYffhOdi2vNPVGwdkfkcp0zxWw8QbAihxyymmXstuTArAWWFk/38fL8oEwSZnRYKyTOf/jwm3j34Tcxnl5JIqRudwcgREG6ideXr/EAcCK4FXlfv6fu5cXVTUynl8oGg41ABtoE53mhNcOdkpbIZMBxACwxiiKA02r5HC8vSA4f4vmZ1/iktfn+/Q/xT37zu7i8fhPD6VX0JQu0RttOoNaTS26cGS+Sw6pp5IZMcc0CDLK9ZzvD0IBuMSxNmWhjrDCI0WBq1hlr3B0hicfoDjH4YEDceVHInMgy0hcMVX8oGSFHGqHRFHh09XGvnpwOMUIOi5nE0308/OXnWH75FMf1JroHSwOR9gnc//TbmP+T38X+6jL200kckGKjwT/sYgRwWq9isHyKlz/+3/H6p7+L/dNDxJYgXK5nN/ZIeC5u5Mg3/90fFPi8Hc/kzAdw14GWoCH1WAYRyB5WuFMuFKDdS8dMMVHIPVIiRKbYeDZXVz+G4zhgeT4YGVSVtFr3rfPItAR4/ekIKpEIksAdFvTM+QFMcHskp2froX51ixyeSJFIgQwYRaKlENrK/MlOqRh5zSUdvjm0Ex55PlJstaUekqHoaHUWlbgyPS1Ahb3Q4aSK6ZaBiGc9eE+HHfu3c5CsIERSCKi2EcoB2/+U1av3o7qT4hpAuIlTZxvRJUrD+VAyIJBrDgUSzQ4bakiupyO/H4P+NIaDi+h3x7Hf9+SehzU55IVdSK0myWZv40QohWBmx6hzm7OjKsgSKDlL0AGpKQZvQqMVwCtWyvJhg19Uh1wAz7fKUIcZJNYJVuEAYeYg5aqFXG8vS20xXNizECa7XhqMMS/KuqEDv7ULqoDTAHVCzkJKebiLztGmCQTw0qUXuEqrfGfH5YgW4GuINTqxG8wwUyQjV+9Gh4D3Xj+mF3PlwhGX0RuNoD4EYTHSYT8XcEoVj7O+rMZhRpN1sMbIYb8iMTkH49j6oKTJmZtEpw/LNIwjc71iw4j98HlxOG20NyyeF/Hw8BiPT0+S/a5XK8mimTdGngdoGvSPMZv0Yjbpx0SxDp4RQ4I3xPYde/XDQa9nvVrLRGy7QebG0cnc1jhGQ4CS2XpA1Hx+HZOLGX0+gX3XJg3dqb2hDEsNuA2caEjQ6EYaWIyTmlcwzt+ZBLRrv1LkFJNURXYBp5HCsTNLLx/HczA+N6q21DysVEWmBF3LZnnNQle+pUFGtZh1x2bnrGkya37LrLBed7JHA8nsEoA0ip5krfKCmKl2balzp1yj04Ww8RHI13UGd5bHFXBSTlU1+htglXP4uY+a2WkBp1RhCRyp4e29tSzQ9aqSEa8wmYZ8yb3NgH0loznqqeFkLLMnQL8dQ9LESo1w9j8Da7Fl6egn9jVrUjUis6EvdivPUbOMnkU2ePrW1brWRLtu5vOx3wBERslFfSHZQ7CJ5/0ha4f5ljwRFi0ZJ8JxO/8nwKm6RBS9DKp7FbizmsW3tN1aCPaYV7etrAsTODn7ic6dO4ylXT1TqFXM4zbT1pie6VcX68LxSVH6Q7YW87y4G8apZcHdLIBErxxKzkiwq8foO+AkUJFUpa5BWgI3jiSSceTilVTAcyNcVKUPK8U7JW/60HP4LF2ZhP7hvr9xwjtrbykSrO0/DxWf55KSddONdO5llCSoQcetUN+6edqLRIuDzyddargBKwzXZ6AteC2F8OuwE08upEaSRFGXoZ9C4tbYSqauszgT4t33t3BNEpwzcGLvB3DRNtPAbdqcs94054AxBJIjQl1xXlw8x+7Ll1h9+tVyPWRCSFn2FAWdWCFxuriK+U+/UxZNTDGIcPeNQwTmZY0Mjg5s/xTHAen1/sim3bFmDBwm5w6Y1bTcgJliJZkhkhNMGjbRJ719s4j109eIx/sYPz/qdUpDL837KE4Ud+NpBJrz27dxvLiKNfIoCpSUsTqf6RCD7SHmu1NMCWldPMXi66fYLx6iu11IDtjZb9yFpkjCVldypa6CRMeX1woZ3m22GvrXocu74VClSzhlYHdqjTHyJc1lMEu1jPXTo80nSOKmwDvQ4SU3ZizgtOiOov/2xxi9+zH2khr246iwSaRnDAnb0YdCAStq1icd4t1mYUvlE4XNRi56ME6Ll6dYYvJxCsn03r77Md68/SGG40vNTZw6aOeZS6OU3Mby5Ws8YSzx+iy5HutzNJlIrnd5fRfDIa56yBQt31CRqgwZA103BZClOdndMpCTwiPJQ3olI0XA7FGD12j/qbHfvfuQwOk2+uMryWHQ9Dv/iSLHhxL3j+2EHbmgwl2uWmbjPAPakXRJxR5gPd3g2F/VhII56g5iyKA183gyPcQaGkyElfkhXh8XHhgW0LfEk66sgRMZK12FSjOrI8AQhxjKOn8Xg91acs/nX/8SL7/+GlucgPYwcQzCj8QU0XTov3kTm+k0NsN+7NT1OahxMWVWDNOMl/tY/PH/is0vf4wj1u2breZ7KLyPhDzPr2Pw9kPMfvN7zTiJYVXXO01WqmgWivB+AMuEpf/u6TF2z0/KguN75cSG2+KKIM7+IC7evIm79z/E6Oo6dqNprLFdz66xSv1MpPd18gwTHInCu5E+wixtVpaIiaUg1NX3rPbFZJk87O9wVQWtYhYgSZaDua2fzJkCZiYxYwFMqdtp11BJqwWcfNBKVchayOAFuYU2TRrLvqzBNWhqorqFS4gdADjRHMgzIHOEdE6pQZXhz0IxGd2h89tzThTbR8eA675wscNTOsxUBhwiD1OKrzw6G3nIkfKEmYdZSsVouAHczH64+WkQYeb5fI6V25aeV1JpznAalbTMyiHrPEeiejqZIhVRsEmAlnSahDlUNIT+LRtxnAUZncFZ5vvSYez6meNecrTV4llmFTwmoGu/wRSHIHuMDjjPKdayd4yz6X4tS3FiWRxi6yBYKRHkXsiRweftrCO+1MhBjrejUdlRZhmNNMxTRrOZ9laCoGE1OZf4MnA3QLGJg/cv2BGavJtjxFbXi659J3pD24zrWNIaHTvyA/dOgBP7tOYK7ea228Osr+Pp6Tm+3iN/fpZkb8s9oXuBHYSO/yEmo05cXYziYj6K6bgf45HnRWC15IjG83J9N4CmVSxfl/FK7tMW8ESLAvfgyxhPbmI0vonR5Crm8xsxbmJJFU6e4e85zWGVgiuNUhtp5bM3inGyyRP7ovbGNFjwIkzmKPGMbKRz/Vmifzae4Eec2TPRh1z225bS5gx3zkGq2ZzydbsQ89qSLZfbKHLYtCJPsyCDJ1cPsvEWE0MNbIWVpIY56iK5qaIBXGMVkFPF284hqoZ+AZqMcvFxY3ZHzF0D6Px4DsO1mqbGUCTj1Wbn88v3bQWIJ3BMcFSgqBgfz936HCvJXr3uYtTtLpuqNbkiuuZlncF2ss45vwFP2lOz1vJrzXGPdC6UAkvyUgMbnrNUYrpdVFu7Ri1pogByMmjyMijnjYzaKdv2ktdrtipZa813aa7fj6mmaJlpAfi4v7lWamDiIooZ1yE6/+pf/LNT80uScFvzLYYIvSzhkFBudD+xoSZsLm1f3SGoWf9kKlgwGgArpG4JX4V8FQviHKcKjLOGtQCCnHTSNtsX51t6rQY9qwtwZoiSAhZK9dxMLRoAT+VJnYFFuoBUenUaW+wZBpONrUFRdRCQBNjSsCPQBPtWOklL+pJpa0n3cN5RBy5d29xt9EyIrC/L4z5NEqpbYgWJD0x3F3KTSearfU2cDVWyqXNXUDMAmVuE5KUyaZRPki4uWvBKf3Z6tEPXUgPc6G/lDdMI65AgaUj+e+DET8hONu1HNfSrd5CME4de6tHVFTNZ71ynnBJiDua0F5Mz2Czj8PQY68+fNOxu1mkbo3TJWzMXMxzH9O5dzN9+iP78Kg4Uc8ORDhLsypfHgwI5D6NB5j05v2Q+mKqjwHtVYSwdtQG72Ll0+qP4wiaYeSNkejjebZ7vo/vyFNMXQM5agOaAFPTyOgZXN3GaXcV+NI3T9DIOo2lsOJ58wpdLuA4tBvbn60NMsFZHWvX1V804dbevAk64+al3yCBlt6vcncNgHP3Lmxhf3ylzScHV5DMxeM0hoJySsQ5r3O70WTIjAK8D+/b6HK+EoT4iu2LuhWLzECMCIwfDWJx6sR7NYvDmx+i/+RC78TRWsHdyj/J93R/YtY71u1ozu3RQmC55XgJ6alhsY/n6Ek9P9/H89KgDm/0EQ4mb27dxdfMmBsO5jB4EmsQOdWLY3cXqFSboMV5fF/HKADMsx2gcN3dv9LvMDWAxvkNyljILfV4WoEvaxJ1jcIJroQ995CkAJbKbYMLQ+RdbyyF9c30X7wABWGpTMAzHkhbUhuuDx2nsNR9jwJ1W9yklEnDi+bU32mWLOSy7x52zLjhgmBRkp6qsDzlcDmFLD/F8/5TvI/XlediqqOX6s1bJLctBe83HHAHSB7lSdrAfpsv8cB+r54WkTMPBKMbTeQwvLqN/eRnHySTW/V5sydZKN7dxF9EW62oV3efH2Pzpb+P4689xWjzK6RIgp3UFswszd/M+pj/9QWD7dHkTSwwocrcgV8udX7uHAmwwVzktn2L95WMsP32M4/OjZhoP65XkIbCqSxpCg1Fc//BTvP/972Ny9y7Wo0m8MscoRscMiPYiyefACnutZ947986RvBoNwr/KsZFZJwpFTBI0a8kjoJ0XQ9bTvtEbT5RJRVZQZzSOA/KsRjp4lhtqiL5hoewcWtyXjD40a2d5WclQKD5omGjNyF6bglvtSb0mjBa0XrLbTK4ifRv91b7OCeCcUafhczE4Bk7OocuepxYfRdvOoIk1qCLRoFdmCxTbOiPLcjgNS9IcZ5AzgtxHnu1NmXmTz5LN1XQYVGe8dY7JZEr2+5jGIAOt7ndawjfsm7ulWJlrSDyZQ+4MhXSXCZGMCzA4qYxBGw64+Oa1MbNGQKxDhGGP+OyXZJhp3WJcQVMH0BCS4ejek4W6jS1g4pFLMwcqmZMKK5oV57m7sp4Wc6dZN85CXzvNeRxQX4w8ewh7kk58kilxv2Z+EOBGewesUxZ77GMYaeGQt+8PxHoy7yip0wg1TwbJA5S5/3ojmcQUcALoI0XfAhq3D3JAfXh4EuNE2Pgam3id/3tdy8GgE8NBN+azYVxdTuPiYhyTEcCJ/EuUGwgGOQ9tZoRTo7KfFs/xjHPnK5JGim9MO+YJnK5jMLqM2ew65ldX0RnaEcWOqln0ZuRJhf66zrGFtxoifc/FqKGEmVgqZHLKwrNW5W6X7Wu5IGbhbcmv84wEnPqDGI9awEkmMS3X4KaGomhnHWXeYwmgtETZy2xNrnMl17rZmuqxZ+MuM4WcNZezOuztNGBke+v9qzKhSlKmuS6gMqx8serZlKjsU6PGPFdcUHob+c7qu6IxXANKVN5y3ytn3vOMU70HzVamVK7c/swcnxm2LIyb2SdV87rU5V5n8wfs86lPh+AGagxqmdw/5HKZkS9i2tOdm8cB2BdwwgyG68K9pdZ27jN+yyY8vGwgNuyAWgydWPpk7LQf5YgLeIbncBi6H6eknOVhIJMSasE0l+L87EDNI/X9l//8Pz9ZU5o67dRzlxSOzQPKjaRrLj3hl/XCS1pWRX1+eg0adBfKb7SRsujqnq3HvzFbyBvAoMmWkbWgXOAaCPAlSi9NFtpDYHURFODapSuNprrsvJ0yXGFYYpZSclPSuDNNm0CuDkS64XL0MdNWycV0dAq4lKtLzSjxmL1RHjrp6FIMU72Pus764LQ52xK+Pbim+YrG3KE1T5WmEyDkM1N11vCeu4Npr53ATu52eV20CWRGiT6rJpSsXkMrw0Af8PmmPzsb+qZJk86G2q5ukjo7+gFvKp4TQTbhXUldWz2vXcUIvUWI1Ie9eH1W8Obyy+fYPj5Ed/UaF3GMkQoHWA9MHwYqBmFZOuSFDQax6/dkV04RtxtOoju/it78Ko79saRKY9hHdZUpUgnkNHgH9MO8WaLnArQHcNqs4rB4jhVBoIvnmO5WMX65V+bSFvnFZBad67sYvfkhhjBNw1nsu6PYHTqxVufSSeLKbsKeFee03S6uyCoBYHz8SywfPsfosI4BHc/1wpkuFDYURUhKLq5jcP1WjneH0UygjPfQQwa3JULgqA45zJeKfkmlaDxTUB5iTAd68RAvH/8Uyy8fo7t+1fcoRJBkbKMf6/444uI2urcf9H5245kYJwprEAj2smJ2shCjecB9NKYoYP4lO8vom1evi3h6eozHxwett/Fk2jjxTaZzuR86FwQ7334MexGDzibWq6d4WbzEgq7mcqXMKsASwOny+lYSDhWKAGcVdF6jBvx2I5ORrrpk7mjBOgDkFgvLVZA4qpvVG8ZsdhGXVzcxHs8kvaE7RpCzgCId3DKQSamSh2/Dcr1irDM/KM/plDUkm5muUJXxUY5RAnYwR8Vga5bU7kDsgZvlsplHLCmFmlwpT9D95xHQplutV8bBVG6MSPRgb7IQ1F7NPsPArsKqhzZdEFPh6SIvUwd59leLOP78/8bxL3+M49OXOK1fo3eyE1IH+//RZcT8Lkbv/xCDt7+Nzu27WPUHscDUgLU+IGML97hxdPZdzdcNT5vorh/j9Zc/xsMf/zaOD19iDujb0Onn/sAWvR+vvYEMSt784W+if3cXq9Eo1rC6SHiQafKzh06M6AxSZLPGmBET27bQfUpGzQabf7T0KrI966OmFHttpxMbPkP2QCRJk1n05/MYTi+jP7tQI2bDWcnz2b7RoJi10wre9V6bzEtKPixFSv0+rmLZRFKBqMQyMz7M4gDEFPDL2tXMEPlOtgq2zAe6jjmZnr7EkKXaQucRBXvKTmSHbC8OASeVVZk95eNXur9mnTm6gW9bKuX15OaIjD3S/KWabDXIBxg7N+DctW0yr5SldwiiRzifHELfdoM9S2TMNjj/qVQqvlaeXVPHOAGVJJk5a1GMRf0dueNhjyGGGyfcCzDfSPWYsWQ2FgCFFFCRBWquluOmAVVst3F4eRHAougToy3TDTeS3VBL+SH3Gd1n9h9k6GXnDPd7HMrVTjXBAICa/2UIadUdqcayJKtMBliXmE3QHEkrfIpHuVNq3op5pqEMYjpk6A0ncRqO4kCDC/MJsqvU1PoUnz9/jq/3D81eqkD0bFPTSJ5OJzGbTeLqeh6Xl/OYTDCByMZzZxSnw1gsGire8Zg1T8GJ0QTNrQft7csVKgPY10mMpzBO19HrY0l+GZc3tzGYcvq4MFZMBMVtNufFZmmPtbsd11sKBuJviDqAHVito7vdG0SnVFx26xpDgM03QCr3NsWt5L6t4lx5c3YGlIy2DFtyHtVRFTl/KjOgUhPYGdHmET7zaPx4rs7FfMMYpSKr6siad3Vd5k+/HITFumZ5WfJXNRySEaLBscXQpIBBxgWd6zkDPlu8F7HgpmE1Uc61uYFRu6as5+Ieb2roBJF6YVmniQFOVRJr3tctazltGJyfntfKF5tsV9aDssTn+ZP4SJDnBrJFfq7izCIX82gpnZssfFNjNjTD006ev/PvEDr8Dg1imdYkwFR8UAGobDCZSfTMX/kl0NSxTNPuljLAECB2HV4kjxoqUo8wdHzUnFPnf/8XAKfqFLlQ4EBWEZ8uNAAn0Vcg9xHD99/NwdSekBIvbWRNnoXR3NnNrrSc1iLWh1qFv3WlphTVjUnqsQ6JMkOov7c1rs3elL8nE6RElG23ugJO/HzpWmuhtWepfPr4IKn3XO+jutAASn6nAWx5Yzeo+PFB7wAAIABJREFUmLnvlv98deQKGNXjtbWYtZjrRikdZtP5zpmtojDr+77Bvw0K8zUpOeCZYbFkov2+KkjMDBf/7tfoXAO9Prpc1mV8c1N//xkUyKs/69qw+tgg5RLTAk7S++t+tdYVV58hBf1xGx1cvZ7uY3X/RaAFkDFn3kizRdml7PRiNBi6s0dxMejFtteNBcAJcDW5jOHNuxhdvY3O6EIdaznO4QjHTUhuBxuw9MTcPNwk5KogfaIQ29gE4sXOd7vFS0z2m5iuF3ZtGk/idHUdcfM2ejfvond5GyfsvU/c4MfYbc/afowCVO/iXoQpw8siOi/PsXz4ErsXgkpX0dutNEvFoa/7ggNzehkj2Jbb93GcXcWqR6iunY6Ya1GQLc1qbvpBaonzkKATP+ocYkxh8fw1nj/+HMtPf685qknHbGMX+dtgEqfpVXQu7yIu38RhfiXGaS9raSXL6LWLolc+DXM5tkIeAdJ2Ptz4d2aTACdYfcMeIXuh6XJ7eycLc7qZylbR2vS9zmP2OswXwAwt43W1iRVD1MdOALRu3mBJfp1Ay6yD5gYly0hp6Yl1y6Fjdypp1zED2NiGd71caN6KIezRaBKz6WXc3LyJy8s7dYeRnrDCRzOyYio3DTlSFXpmHbSppozZDGtKpbJCUl3ekoFWZ6zcorw/UFQBAlJznfdvs0foMC8pRfKhWTzUz9QG39yU+X+0DxyOCsMdEiWAzDPdURVgnvNaFNkrikpPnOoz8AyKX1NvtYjOX/4U8Zef4/T4OY6blxictmpu6HMbzOI0vo3e7W+jf/tTxM272ABwep3YM7YmR3diDMbR3Q8UkgpwOr1+jec//208/tu/jd7zY1x1T5LiYmXNsPkKW/zhJOY//jbu/unfRO/2LlbjUWwG3K+WNgJhBp1BjCnCkHVsVnF6ffZ8IIYky4WCPo9y77PEBpt3AIrerQDRKTYcpjSVxhPJYAfYq8+vYnBxHcfBSJlXW8BDE1NgJt1uVy2HrELN2REu4OQB6hTHZJcc4HTAVl9nHY/F2rcRDeYcACcMXGSooAyWaAwGMGphCKX2TTEdGXhp1V7OMCRQ0cqp2YkqfErqomtZUrWU+UCNZnaSVQqe2fI+n8FaXMOUxarJ1Goq1Nmn4fTdTuDpLLc5d7jPhaH3FMnHbB/adIwNmnLou+ZKmrmT7Fg3gAZ5z1KzT772AMK95pXYS2nKIRVFxgm77ZkNZ7/RbFG+FJ3oVwx/trEhLDtna1xauQjmdyUF5LMhJmAL2LWExzo+Ot5jzTtpXocMm+a1Z0HWmq9oiu9m70D23o0dih/hXMuqyL0LvnLGEZBPLAHMqILfkbYpP9ENgY/3f4r7+/t4RKK3XsdyvTWDpvu/F+PJJOYXF3F5cRFX11dxcTETKJCqQAXkOI4HwBON52P0B7QOCFtmduUxnp++xuMTwGmluS9MfpDojcdXCikfjy9ifn0T8+u5zlY3qpBPp7tsBtZ6BMS1gZrQzHgNzTgphmDljDDmTWQylnOmAlUFnty9t9opFTOa7VZosYthybbZi1ISWa54OJba8MtsMIycgupTHKg9OM1d+N1hAqezcinPhgY4J1BomTicayEcFV17ndd/siI5o2PGheZOma0UF1TRGD7vqtHtOrEktGeQpteX97vr2lJkOUfTKgDfj/kAjeROZ1qBGb3SM3Ay2PDv0PSEcTVo8f4BaNXj5leTF1W6sjx/BCRl+uKIljZwqmZlNWIATrBgRTBwfSAteF8awwE8ZZwE+y0u3mdwaxJA7pqpIIP9VvBw1cyMMmjNW+pnfOFzvwlnxnXzZRnHzS46//K//y8042Sdvjco/uSJ+f/FOAn9UbAP0bue3aV8SXMRZNdXXdEqZKoLlkCq2J/aXNusEY9iajU38H+EcToDrW+DypoFWRKxtnFDvoZihtop03UTFHAyaMisjmZRlAzOz8Jr4FBgIbXBQt0Qesx/B3AqsFHPa8Baicrnm0rXJIunem18T/pjaY/PyLgZAmy5ztRNxUFYh/w5uOwMnKwZ9ZeKipb1p26Q7PyVdX29x7oObcarvSHUdXGXw0N9Wj8cWQc2Agm28+Bns8BKOmJELhF9WVgn5lAeHwScTi8P0V/hErZUXgdde23ygFyuBQVbN2Idp1gcyWvqSzo3efNjzJGfTa+DhHnmMyTH6SPFsT0sg/kC+cqxwBBir3krF2QLASckdQTVAqjGopMP0bm8iOGbd9G5fRun+XXE9CJO/YnCfwkbVSdTXSZncchcqR8xYMbo+TX29w+xfXV20wmZiMIkOcg3KjxwYxpeXEuSOL55q4DaTXcYGww6en3XphlWyOwLQ+6wcDrDlQF1iGHnqG78/vk+nj7+HK+f/xK97TImFGzojgGS8+sY3byN7uVd7CdXsRnNYjeYaL4JK102fBWAotXdEWboGlMDupT8f4qK8+zcTrNNi5cXWZgzY3h3exeTyVSb0nqNAx9dYuQtdlmiq0kRg6SE2Z0tsgaGrOeXcX1zG9Pp3M6CqeNumhJphwpoclYSYJXPB2mJLb13GI6kLTprkOHwCSYJFzf6ohBF/if5qKIZbKiSYlMfdLlH6f7VfIcP27rP3LjIgi7B5Xk/OBu0+L7oST7MBeMxzGBVY8JFHX9vD7HW3tu+r+r5240KPSfOQOQiZS6HTC78YiwDkboh86MksU2npCyK6dD11svofPxLnD7+KXYPv8Zh+RhDHLjEkGAsgNX+PDoX76N3/UP0bt/HaX4Zp+kwTuN+HPu4WHKIjqNzGssOoXdcxe7pczz86f+Jx5//TfRXL3FFIbtZx369i/2pq/sWFhfL9Nvf/T561zcysNj2B+qma0aF4q83iCHvhf1g8RKbp68KZN0vXyTVg2WoPBR1N2kUJHBiHoTltQVAsfpopIynMZhdRv/iJoYXN3EaTWKDUTMFAYHKWg8GQTrDKnahAEkWGX7OnN2UZDldxFLfz9Sa7fE898F906epwusFQFA4IalCIi8r4TNwOgGc0knORg/JiqpJaOmKPuNcP3YOdGOhAEAVObwyHPOs3C5ZixsGmsXTrIbPGIOm8kH1ejHjZGaI/9rrs+YFHD/ybVhl+/xwrWDg5Oc4N1fV5Ky5hfTyqAKr6gx/DtqNMvbAj6OxQ1kM2wCHsF6YJhQFMu1QGLHfl4wzeC+AnzSf2BD+vN/GvoKas5QWU8Xvcb/CuNM8BfSjLNAsBEyh4074j/OpzntLmkraZQVHzRO7kHcH3MwznwtMoi3A1c4QeOcAGQgs0VTTn4AmGXPxJ3K9iJ/vP8XTi5n7zXYvQwrmrzBAYU6SmR9Mdy4vr+Lm+jpms5ljHAAuPeqLcZyYc6MT3wNIUHji7oc7KWqCL3H/cB+vMrAA3DMOcRHjyWX0+5MYjeYxv7yMq9vrZCK7enzWis7ZbKiriZqSNhXllfvD+zgms9BhyeNw6Lq0AA57pu4P77o5mu+iV7VGKXkwKAPEprpGmUAtOVpZ42u/zVEG3XPJmujxs6blMb4xJ8vP8HxPFUt1Hh3RPpFrzSfMtzWeaz9/tf+tasKawatmdtXPTcMwpYt+DhMO7Xqyzsk6XzwuclYnNeDACCyd+8yW186h78sXwCDMjJTlrt7HasYxa0i9JrPbxRCqVZpjQHbO7sg9FuOqpOyb81AKoHLrRoLKLK+kqzZTgrTgs2J/mk5nYp2KxAC/1FhREQHMXDVnJFEFqqtTWSXVimePm3esNZn3q5XPsiMnaL7zf/wP/+XJB2+9cfvnt4FTITuhvSGU+7cMkn4/h9d8Q5zZpGbDaJk41KL7a5upC5J/P3BqMyvfgyifEN7gazCs/Vz8f16DipYWHVogoPKWKrOgLna9lzog+D7AyR3nlAolgm+ukRxnW0OwubjqNbdfV90E3xdA9V6/B07tm+dbpiwHGnVw1nOfPfz9Pg0SCiw1hZiCHisYLrudcilK28myH291/eq6+WBuNCvna1sHm7BNBaklcOJAkKMYC9imIWRRDrrk0jCXs9MsDmYGu5enOC2+xvrzzw6J3Z9i1B/GkLmmcoCURe8hVri64DqHiQVDqm9/jIs3P0R/chW7DrblI80yAJxki6mp6Qzq06zIzrNWdC+XBk2H50cZK+AIJjNsCn4GgG9u4uLH30T35k3scbtDOsFwMGfwBlcvgNNONsiUaOjKYdUGu12MXlex+fIl9jg/ker+/CRTiJEGc5zBANIazS5ienMbw8vrOI2mcjTDaYzZNTFvyp/gAtORM3Bi41emAk6Yh10Mkay9PMTTr3+O5dePYrYmYr96sRuMYnT7JqZ3H6J3cRfb0SxW3bGyspjfks18RvjSbXXHls2MWb+dcMx2v7b+W2GgvgcZJma+CZaHe3EKaOLzVh7UJpavHjSGmWPO6s37O8kZPV+g6X3JDrH9RVKHNbC+3QJO1XzRUC+yypxKYaYF2+k1zloc7mkQwH0DiINxojjAIp08KeUpsXfR6ZThBJS/O+7NgZb3N1r8MsuxSMTX2kPJeWjVCG7TACrTHAMlHpNOmsO5072vwrXFyvo+rByO2nfaB2IVEX/t3wDTx/XW84XqnplN04xmHhgcOmStcNSp40o3VKe0u/DI5/r3X+L0+ZfYfPkldi9for9bSuI5lJnOIPYdMqDm0bt4G4Pb9zG8vYve5UX0poAqMzr77jSiO/VI8n4Vm+ev8fSXnyUb7a1f44JDi5ksuuJHrMcHEbOLmH/4QV+d+Tz2OOvpcGQ+4SjzAECTZrlwYHx5VoA0Nuf7DRbLSIx6MRpSKNrBjtBnbK/V7UwHWEAT1u57HhvjjPllDC9vo39xHadhASc7mWkmSsDScnE+a/Nz2bnNqkcsrtWAdvxL0NHMcp8opllbBk6KE0Cyx+Ny3YtxUqAknHgLOMnIIp0APb1+ZibLqESOgC4M1AHO12UH0yoCYWR6cdi7gQVwctApMkAXcHUmNcCJ6kHS6zbjlDK9FnAqGRNnaUnJv2mutU0BfGDbtKisqoudkCOv50lqzqJpUqbTVmPhDGtFw0nyXTvekg/jXCkCeS3XVDGYZkRlE28TCzv7CWhhKgRoYn5QGrqcHUsnOAmN5PgH2NpLXmnWCfnePjav2H27NuA/Zir8uJZNSRaU74tC3DlnaUygnKtDzIb9DGi3IUU5N4ppTPMjcpYATJgTIdODbaJRsd0f4k8vr/H8+hrL1Sa2h1OsGbgXcOLcIKpiGMPRJObTeVxdXMUF1urDUYz6A0nAR8gAAVJDRhS4jFu0GdEdHGO7W8XD09f4/PWzZqfccOrGaDiNyeRCkucx2U4XcwEnXPlgm2CMODc0z1IRAg1UyA5/Osl5xv4Q6+06Toz3DVyX2kjjLPs0W5LFhxR1LtjVpKfWgzWFSaO2oCGGo5vkeXYx5P/bgdk1iPNC7SJcrIlTBwgHoTGRczTtRneryc/bKde22pd5Hc43qhCW872l9aybrRrnZxCiPSYZZbFyyZCcz6WENa2xlXZN264lv1EvpGu2rlOasvhjsGRUjFKyhI2MtHKOUo2kfVjiRysYJKNsWLNsRhdwqgZgNZzKJ4EzkDo9mwnuGJyvjetjS/JrHrmwSaPA0lyg5fsCdJmHamWZDdvcgMxZTjtStFj0NLbIJpRI6GLLtK5yvouCisffJXBquqQ5i6QudotxKjmaZmFk/fntEKi2hjwRjNrOwKmkcFVc8/fqStWhX8CjKbz/fwCntjyu7rsqoHijfk8MmzokrwBKsUNc1JrXagOWAjnSjMvH3h3k+n79fl2D6ga3D5gCOrpeg+rWnaU2deBWgcXrb8vs2ou93tO5s+CF0XQiErS1wVn9Pq+j9Lll09jao5r5swojbsBeShxLrneerzgncdf7r+tan2/92QazDSjTPJUPZBkzkN2jcyevtQaduWmc6zGgOMPUgDkjinNyX9aPsfz0b2L9+DmtZxkWthRC+vNBPzbHXaw5RJkf4YAAON19iNnNu+gML2PTGcaOwVqAE109zRxUQKWLlz7uZKe93MmOi6fYPz/E8eUp9i/PccRCmfL82FWw7fTubVz99NvoYsc8HCtclDkMwOB2TdAnQbMbf522gU+FiqTNOrpfHmL/8GjL5M06ljw+VuGgx7QqpVmBQ96EzBzCFtH7cg8qH2ES+3TeUmeS6yqnMNa8M4eUnbLDfnyvAvPl8y+SBiJBhDkgD2Y/Hsfo7l3MMNm4uI3dkNmmsazIGZBHPqGCQ5sIZhMeFN1jpU63lY0I9yTGLzgkBzZV5rnp9MD4OL1+HS9PTwJTHHD8iZwE566rm+v43T/9vSSXdpyypJL5JuajyPPhCdz98zrSvZZzRlDxu81aDoEd2DXmFGQIsVB2Cf/OgcB9Cet1dXkdFxhtkIcioAtgO5i5pKDNzmLJlVjHrGvPVTnbriRMBh6+3xzd4MK5KfLKtbPJznCzSvtszjHUYd8AtQQ3TYChpBHfyqTbe9/396QOQAZZ05imJCf0dHEF5IvXN5/PXXWg+W6MYwBRNC22MWGwHrns57+P9cPH6K1fYhK7wESCCF8kqa/k/Ywu5bIH4BheX8Xwah69ia3sN71pbDqynLDb3fol1k9fYo38dr2MSURMez2tJ9bxHqYDZ8jrm+hfXAjQ7BTUqs1JbEwPZoYsmsVzbJ8fxTJtX1/E2kj22UeONI3pbB59bjrWC5LbFWsPTzoMPvuy72e4niF79oT+7DJ688vozS4Vb4CR9Q5HNTnGwhLRXbf0T2sgeRjLOd1As0Op9yRq9wKjYqoUqoh8MaU4yBSTceId4naJ9BDWqRgngTM6rRTJKdVrHKSSQayzVnsyFuM1m5fzTTpD9FWrphOnA3OiyTil/JAZvH94JrqYrOS9hrvKGQGPL7h4KkVHnWvcEzQY2wVd8wqyi695qbSbbgpeFT4GTrZvPoO+Wus182L5kBtIzf1ZFsdqIFEos6/CPLhQNXvuirvh42j2bNcCYGre0Ejg5/RZpmGTrOZx+EvJJntignnNO4kpBLwjazMgo1Ekgy0YEmIHFHDKzI/nrl1YH4KcJOzCYUvHmO4097zBlTvglu7x+cq9EkZLoMlZf8jXYMv+7uUQLwsyqXax3h9jud1rVo/ZKMCT50sHMegPYzaaxcX0Ii4m85jhBNhH6oTsuxej8SCGY2aqMB86RW9IftwuHl4e4hNZiy/PznU6YTQxihlxHONpTPm6nMfl3Y2kdzK94LNUgVqzahV76ppGe6iamAYPNHhWu00cUCn2bTKmc03nUD0O95Nn1fRFszhndmDFucbdPvf4KQaAQAXrHpyRB2Oo0GGDGtlRlzwz2U85K9IMHOBbasavbYSSNNe5YQaTnUxYFfHcT25uuzFVrGndZ8YsZ7lbu0b2Oee5n9rDmXnTfZ73suqtMipKdrddq9ZZWXWiVn1KEIsB9f1poFBSPNWaZWNRjJNCbu1ILVmbgJOZ7jq7VFNl0553W8YMkjw2ma9drQVHa3s91B6h+7sVYSRb9wzyrVGbpo5uSRx9hp6RhK9jzlQ1cmO1uRrywMC1kCTXpRQkfqxmLUlicjpL9dqME8PKvLDSB3K4yhgiCw5b8n4345SMk7syDsuqIqM2jvbf24upzUgVujTj5E2+6d5+Zw7hAuXs3NcGNuXNL+01B1JuwOoOtqSD0+m0GTYs8HYGWF6oylZRp8BF0TcfbN7o37/Hei26TnLVS7ovX2/jSpibQxVj3z9+u0PQBkr1Gv7av7eBzDcdBoG/Oq58g/gx/ZmpC9aanxC9WTRmIW7ZFX8LAOv56vo1N2YjXzo/qZ5TgAAKuCdLc6xg7WLoQc+M5lYRh0sYTnCApyF5R6d9jPavcXr9GC/3v8TXT19jtSAfCHkfTkAjzeDBOO0p5IfjiPE0upPLGF2+idGFZ482MYhtbywXuZK0mIGjgOF8MHAawXbljNX+6T5i+RInbLW3G400wlzFaBYzsqToil/dxm4wjn3fg7ob7h0GZ9HXM7C+JYR0F8MBUo9ddBYvcfz4a/QYfs1gZeYJKR7LUAO5AdeNg2dCIYmlLd3FclGkyOkDnkL5M2q4yNnSGnEZv9CR4T5g9mj5EsvHLxqcx3mMOS5CNLfTaYzu3sb87Q/K5tkPpnovB+WE2DhGhaCqobT6QgpJpofyTiJGl5PoDLvpumdbUWfHkJ2yjteX5/jy6VN8+vgxnh8fVbQAbp4eH6U/v3v3Ln77T/+gQElsfEkaJ0NlhHyK7ie23cnon/cTaYx0fxqgLaOPVI+QZAwhlstY4cy3XjeS2uFwHNc3N3F9faOQRgAZ8wMF4DVYLLILZtr7YeWb6V7NQ9F7SQ7k8l5zn+CecOjrWdrbgKGGec/7KGdIyk2p9jvZntcwayuLQwfZN/fpWap8blAkWyAHcO/Hcu3j4M1O7EYzHLaSv7iYmzNR6CFzVRzuSBAPAidjJBLIVL/+EpuHX6Lz+hDjwzrGcmrkVEfuip0L4GYUB1zpZvOYXF/F7OYyBpeXsRzO45XMLgwxcpbntF3FESkgGTuHQ0zl1MgsFolXDJohneN+6klOp7kbDeg6xLnDHODiKTZPD7F7RZoHu/kihkm5IZOpGg3j+UUMxmPvw+tVHF5fY7NcxWqzsRMl9wvrbTyVqx7zTUj2jqOJmi+7Du5mBk5HOUxQ2Bk4idXNTFmdtymTK4coOZU2A9bpCiUnKWcMuOGDgcaZcWIOrM9Zw9kj9gGgBpjvxVHgydbojv/IJmXTLLQURnLrKkILGuT5U8WWnACxktaXz6iS69dakpsVBaVmB3HIS2lqYy1n1KgSILMXCzidi0UXPXVGtBuDdTZyPZ0ZaaAhOVSGoOq8y6NLBXeu/1Ku+PyEKYIhSAgkBsGssPaKvIca4JT4scGRTQGKQQEs+kb3h9x1ZQ6RjbmU/yHVs0mIA1D19wz6Vbg514t9Pw0uZH8sKZ9zYuS6mE5eGCawR1Nsr5areH15kRy8gyRcqhmPUVQnnGauaw5XujVXUiCezx2W5o8vES+LZbyuNzJAWe4Osjg/wOb2htEfTMyyHzpSbcxHs7gcz2M6msRY+x7F6yn6Q+fwdOTeg/tkP3ZxiOflS3y+JzZi0ShbmEOa0ayYTONiNo/Z5Tyu3t3GcDIKcpTOzOFZouh6Ju2gOROSJbWd90kg7cAR1G/F4OTUmBglxU3Y0ZCN27b7ZqHEbold7sQJpcfQwF5ZnNiy00wTEEgwoPkmuw7WWrShJczbUJlZ3IvfMLLNfXXe79s1YYEjyexyjruMQM4VWdNK0Gqve4jXXuu7ZpQsdzNYrvunGtXtZrwdN8/jH+3megEp562dZ4QLOBWLZ1CVNVzO+6iuTOBUJEnV7M18UNPMMWunvUj7yDnUt6IbCBMXcGrusXOGq1+zJZc0X6rur3tftbRMOs5XstkPUrosMxKxuskkZUO6WGRds4qR0Kx9AacCkQnEnRmiPCeZQ/gpDTAKONEJ5QELOGkzwx6yNTNUC0IfWkr16hq3Z5y8IX/rgtcGAvXvfnPnIWufQ9mVy4KjkHwV+rVQalF4cRpN6nHRT/bsgtIu8nnHME5lzlCbenszptBgqL1oV+Uufacd1aacHe9EVe7euqFsf/na9FvAqcBTLfw2MGt30Wq27Hvg1Cz8nH/6x4opjd3nRusbrKSF5454Xc/q8PFzpq6zOGw6AucV2gZpdeMWqKv33L5ZdUkk4TJwGjKLQ6YTwMkmLTqgikZV8CFzQMzokF9PcY7f1uFJUp/7L/exeMKg4Rjj4TjGE5LgKXKOKnC6o3Ec+yM50sVwHt3RRRy7I7nH7cQKod+2KQUdCGqiAcBJQG0XA2yTF8+xuf+k8E9AVG8LAMJsuRdrrFpnV3Hx7n1M37yP0+xS80dI9Rhg3zCjg80yUgN+b4f99yFGWAUzawMY+/VjTDKhm2JWFtsUc2Rlac0a1LLhWs4jTZi0/GoM9IZy/tpRZ8kK179LJaYiiMfBQGI01OZ02q1jv3qN2HvAnyJ0Sb7K1VWM336I+Zv3EZNLvTddI65dAkzCCzXLkJvtkbwdDmWAEzK8m7mCeujq0XHnAPLgOFhrG4vnp/j868f4+Mtf4hPBxstXFzRkUQ0GCse9+/HHuL67i6ub2xhPzTJhJIFEzx3XzD9JOUG5egk4EZuwYXhzGfvtSmGNAFF1u9PRCVtUJH+3d28k1UPyIryeTn2WCji3hj+r6VLgibUrq1TlQFgOVGY43ncYpPbvaT4qb/8qFnUMNbIK2+dWg4i1eDax6UlaWPdP7Xt+fGvsSw7VblbUPlH7ShpMp9TBFtw8H4/H3sbrH48JAfUgPXNqkjml1JkA0h7X7/Ultk9fYvv4MWLxNYbbRYwPmLRgZsDZYDMUQMaOhshwFIP5PGa3VzG8uY3t/DZWY2b/XCSW2yGOj0idLL07hwsjlTTD0o1tsnx9upMUjatXzQKecPx7fZLFPh161tJ6u5Gd/ASmSqzRXIYPHYbnOcN4rjWOj0iYVmIVlMFGoch1wG2TObr+QHJYvnA44+8AF+XVSThHNpFtwitWQayQgJOBiwv/nL9RAeJ7QQPISQ9oeeC4p6YNLEYyTmyIMMUylknzEdmmd9XI4E/mrQSemEutNSXTDh8/irzgOiYr5jVY7rnOImK+6XTwPVBnYO3dXot20eReVie+XObabKpYQM9Ji23LtdkGTnWOtRuhtW71OluMk8BG+8xO2Uw+Q7P+xSQI2Dl7ReoQZVSd5Tme90jzAdZ1zoAVoKpZzbpR1YsmWHjPnOXajEQCp7LONlPluTU+aUsxPS+l+U99AXgd0Ms6UORFCzjxXhrHQK5zGi/RiML187BcSCKuwHeBvPyMBRAd0KlGh85/n9W2Uc7Q1f0u/vwU8fyyiAXzoqdTrA7H2OAOSRg787EwT7Anx24MOv2YwhYNJjEZjGIyQAIPeE233AHzir3YE1vQjdicjvFZtEEtAAAgAElEQVS62cQzDqVkLmZzgEH/6XAYs8kkLi/mcXl9GZdv72I8RxINy2WQo8/SlLzXndYzDcGc9cwZL5h/hdECJmCcGrMSitkza+UZO5tXuYFlYKbmte7LTnTHKIC8plX4pzU9e56bVB5N4PrKRr/FSiBXpHmH/bvND7Jqrga/C59G4tVu6tderMZ46/Ms1ukMfuox8/zIBsEZCDRPqrwuOYtWzmaLEJBNutxtzyMk9RznWrRm588zunVPaE8qCZ+hmSWn2XSrBqHOopTS6V72DpCsdjLx+Th6nd+NrOjcQzqKezGsUxp71BlYzdE6ZyvHVVtmq3nY1PD55gq0Vk1aTctWKd7MUubHlgxocmuN0UZeB91zvt+wJFeO4f/2z/8zB+Bqw3Nas+3/3I2n6IBxKuBEV6jNODUXrFo3+dn+Y+YQRSG20bK7tJlknm5Z/z7GqYqEM0tk5qKAk1e3C42yIW8/Zw2P1fdq0+d18B8daN4/BYZtl/3e698bMNlio9pgQo/Rcrlrd/HaAK0OvWLD6t/4e+k62++xDrj279VCKlatfqbA6Pc68+YmydVU762YRl77N/JBHWa4L5l1a7+G9jVtbxhtYO1PojINDJxwwlMW1D79ilTAWGbiQcS9sjjQ+9PZZohw3NlFPxZx2i41HwPj1MF1bTyJEcnUGaor1ymZGvRig0nDaSDQhDEEIbKlC9c1xAZdmwANNazQj5Lp9XbrODw/xOrrrwHj1N+uYkCnm4321I1lZyBZ2/zd+xjfvFFu02l6IeAkeY8CEXeSj1HYdQ+bGJ2OMSbTBynH188Rv/45pnFUHsbz6ypDbLGKHsXs4jIuLi5V1OIGt1st4gTgwnUPq2iKs8Ewllu6pDRDCGplgyrxiSlotgNldjCzk+G7MFDjYV+bwQLt75s3MXv/Y8zuPsRxOInFoSNnsxMOfYAWDXQiLTmHPFOo0LXHLpyMksGUg6Vj62EBPpgzZ7OwbmRP/nAfv/7yl/j5j/8mvn76pOfXa+P3ATU3t/H2hx/iww8/xvziUuYXyBIATvzJ56VstpQTaDNTqKFZLRin1ctjbJHnZYwCa4+ZJh5vPr+IKfNS8wsVDYBNOtW2b+/pGlaWiDZwXlcy1hryltucZ6c09N4eis3uWDH2beCkm0b32rfAqcCgNvmUMHD9+Dn2nDo8YLnKPILDCgDIz32/dzSNizzIqpGlTLdGJu3fU1MkX7OK7SwmGKK3GIiZj5PcEkNMzUPsnj9HLL5Ef/2snLX+Zh2xocPOHApD6rCtgCfWzjCGF7Po4Tj59oc4XL0RoFKWiXSc2R1OtyfMHqhINfDNrA+dRAonhVATGM28IS6bD7FfPEasnuWed9oszYLCrHX7Mbt7F5M379XUwLIfuS6zUdwbI1yxYLVYG8y8KR8mnehy2Ag7euZFKDaJAqDBQjguLE9lJ8HIqTgRSMKqnOBRCjRnLVEAqkud0nZLXGkgMkdk5gy3Mld/tiOXLbnmKw9i4GCcAJVipjKAF9BE0YRUF9kg90ex9CoYch6nHEy976ZQIN1qqzmpOg7gdCSU/Cw7rYID0EcThLXh2Q/ybWy8YMVCzc1qYscFcd4PBerbs7dtRvTMGBvcKSiUIN501/K1S0e/tBCuQpMCC5MANZaYa0DGQ4NTslTO5zQQoFhLuV7NxLgzXg3Ds+LCxsie45SN+m4r1y4AlKyKM4PIxhL+aYOlZBFbrmt2ULThBE0rXqeakFvLhzXkrp9PKScARZlSDv5Eqsec3gRzpLTOtpS2JFTO+oIpAdhpXpTXSpMuZVTsHb9+2docYrOWrQP815amiYb1cT+zoymyeVxRJ/1RTLoDsU3TocHTeDCwUQ9zqZ1OvB4OsdwfYsmfu53mpnR9sqHH+TIe9GI+HscNbBPA6fY6JvNZTGezGGYDWzJT2dfSeMiMO0yKiGzm/uczEmvv2SBOMVuZ+zN3CHFlk5kR4l4Q65gNrALyrEuepzdxFmEDnORaCROIZM95hFbaJHDK/DM13UYDzXyROQhUbrKZvmdxqdn+yjhKU0tpPvhsnvZNjZRqiqoxq7neACcMlOQcyOfHuA1n4TmbiJ9rA4p2LVZNijofXCeeWbXz97OFkODBfe6UvxVwMjrPI82zeQZFKVVO1j2XrOfEEjhJYlmSYe4Ajj1qABSkaUQjO/GcgfKML828VHvlMVoYxD9XjZIa0UkipzG28HvwejDoOnPY55pU1VIbNOmQwgQmFVFSANjdsfO//Lf/iYCT0qrpEjIcm5uWurhpJ9rIyHJGpUBGU9DXCZ3e+L5o7sDWf98zPvVv7Q1VzJTP1OzEJopt3KxSy5wAzo5CZcPtC2ONaw7ipcQQIMj7qgXUlsvV4v0WOFWKsHOsyo690O0ZuZ91mXVotIGEJq3yRm5LDDyA++3sVAHKuh5t8NJe+IW4v+8iFMvV/n6BS8BfWje0vP/92bRfRxV9Olyb4F0vM6XkZNHafKj5f9qMYj1mLe56PbqBJPFQpJ42bPpBdurDSttSF7vZZFYBn9/RVK6AQgcuZy2zBZgmMI8kIk2atDvCFFzMLtBj3J16sTuhT+7r63jqxnDMbIbfj7tNZnRG/U5Mep3oKrvpNQ4vzFR9jOPLo6V7DJ7T6Y5evB67Mpy4fPchhgTSzq7EOu3641geIzbZ+XKK30ZD7N3tJmKzjM3LUxzvP8Xo6WOMGUQmd2N/kvUxsxbjCw4c7LcvJQfZyTjiIZZP2KE/K+h0TAE9HCgvBB275+2s8S+drmYP8p609S6uYp0YDfoOvT0e4xmTig8/xuVPv4v53XsxTcsTdrhmDigaj3JbtHU5i8GdwWNs5dRmq1ykDNUBt2tbMzZvaQShuIuXeLz/Gh///s9x/+VzLF+YP1oI3M0vsa+9jvc//hQffvghxpOZ9gAOy+F4LNtRS/JcLLBcKKL4DDdc0/VGeU0v95/j9eUxXhcLSW2xKr25vRPLNL+4iuHIg9EUo6xzGD6xyWJyDFpqo7fUdxBDuXu5oVJOPDVsKhYadinT1YsRqsZPSfaaGeYymBBg8D6nvaExovDdVpEBxUbX4dvu6vN79e/V/Gjvsw3w4rnU5c1B9ARw2qezEypdO51W2fPuVPipB4eWXczSMk6rxzg8f4mjANSTctWYPxxxX+GU0hnIrZI1TIFGptpxNo/Ohx+j//4nsT85/esMq4M/T82zaU/kRXrtlEmNbKpxbHxdxIk4gMevcVhg3b905hkFI4X9qSs3vNn738Tg9kPsRvPYwP4iuesOtGYHR5oiDqLVfY9zoNghZwkBDHT9RKKctO7LvUFski6YWQXWjgETLBD5OSQJOai2R1OoCn9tgN5nxVpIzp7ChAwdlrMeCjwAWc43AVi7BxvzSKZK0ZsgTVI9itAayEaKpNmQtM3WTU9h5XkRy7jKbSw75gJvMP68JrsF8hjeRw4xHPZjqPgRn2E0Qixj0nRYM6sg1kKi0JTJ1ZGvS2pZmYbG00TDrI9/uoC/ZOFyr0u5f84m+H7znlZnL79LAa5Qzcw95HyjqLG/ajmK5eeYBZ8NXcrloX1uZ8RAvR4kzQlI3KSxfT2giflNucE51k4AqMwFChiXq2GFa4pNEipzHoyK1mRGzoP3eZCqdgEAIlPnrLNqBrCgaymZtMOVFbeAdGi/1fzoVuCJOU9UAOt4/OUhHp+f42HxEktmTVG5djoCQAcNx9vwYMS17PZIFYtBdGM6GMRsNI4J5hExiN1mH8vdPpYHs1acbWvON/b0LJrVSOAMpenYOcVk2Iur2VSs0/XVhWR6NK9YT+zjsEfcH1xE5pK7QxoTXc3bSrKZQeBieMnIOtFoJXvRZjqcL2oSyoEQy3Ga7jTC0na7TS84LC162LZrHfrmE7ME+EzJnmtc7z2Wp6I6MNMlkHeKmBBsr9wzMyiqdVqjK9S8kpPJffO8lmuP5rMkN1Gv4Dsw4aiKnOlL5VWBEpfXKQXsdgRY1fRLAFP1Ybs5XzXZ93Wif8ZNApEMKZNzzWfJuV+7Gy4171R1siSR+d6KnNCGeZ7kaGYk+XjkFfBXRl30eI3MNVmkvJaaKcv7xAQC51FZG9Xe43xYs+LOsvMZeDavO4+/eO8u6eL5z4rfYaTA8tlmNlz3W37hlqnG4sHB2f/zf/MfK8dJxcFwlOApk3oTOLVdnUC7xTYUJa/NrQWcmkXRIP/zAmozIlV8/4NOVH0A+QHXz3mTLZe4c4huuaA0wCV/Th2EBE7FLtVCazbhXMT1Gs4yA79PNuQCTgUE2oCP19Zmvry4Egio45UD7LnQqqj6dzFOtTjrPZuKrwyNMwhtg712967dwWgWd7q8fMtClXzPi7BuvGIbm5uoeUo6s1WUWxPbnI9ZEFRnoa6Prle5DeYaKemigJP4JgY705WKg75t/2mjSx3JPprV64kTOTA6XDKfSuArh32zmSAljNN8Yn/qxf5YoMkbWpcgTOn1c/MRoIgY9gnUjOgfttHdrsQ4LT79olmKcTr8SerW7cb62I3R5W3MMVW4exf9q7s4Ti7k5Adbg66colwDBAzib9fRJXtg8Ryv91/i8PVjzNdfY0yfjU2f38E+fTSN6fVdXCAnm0xVqO3Wr7EiM+P+S+wWj9HDeU9Wt7bmRi7BIap7UUwC78fzFQahHNrpoNPIbS0zJSi4d/c+rn7zu7i4ex/73jDWnV7sCRpVNgiuTZZSihHE8h0bZ4reskHvwMyMNGjMOmA+gFuBTh0bKoUIzDWsEAzcy/OT2KenhwcBKbpwt3d3MZpN4/bNW/1/WCbudw5KOsw4IsmBUQcdbA/nIQWFDSiWi0W8vjwJXK6ZY9lsBBQASze3t3FByO1kmqDJgXkKQU1m12vfTps6OLPQYkhacwgCR1xPH9h10PphMnFUhU6x5xkB0GToVPc/XRDTTEAHf8vitunwlXl0Ppesz8uqOA8Yd19zc5cM5Nuh2pL4KI9Ce1CJi8xKav4JuRrrQx1c6/2RsaiZwId4RE5BA2MbnS3yOIxSvka8PkVvA3jBfTJit6IzaMMFSj6FMTOndHkVnfc/xuDDjwJOftsUoWMNlQP6JZfDKc7OtpKHwTgz44OUhoYDeU8n2N+Hz3FaPiksenTcxkHr4RhbQpRvP8Tsh99H7/bHWI3nsepPYjvERROXyW4gPRxkgScnNDG3R4UvC0wRBVABz/LbVHmhTng1c8QIubMXOzq/mj3CXbAnxgu5X4/utJhXAx4NfqcLnHng5ODZgzrMl8J2s8cdG+BER6RHho7uY7rM+Xw8npzC0lkvjShUlfM60zmPbVFrRmdSOpHJccwGA9pdcfc75IB3mgJxrx6OOxUkNGZY/6wW5duUVfM33W126Mo8O7sLNoVWduDrTKszswo6FUbIzgQiLeGqmRf3z+xWScHt9+hGL2e6GyeW1Ms172igXy5fLKbm/CwZUV39BDEu+s7GR2K1JcXNGaeU/nM9BgWcxBzyrtlaXVRxjcTCwThyD2QDtxHrZwOrcVhLt0sBXoVwnkd8OWsBI7pbk6XUviMjAwBKeuyp4+j7BOaEHDRFMGw28fJv/xSPL8/x9ekpXsixo8GUmYVa2VpGXTXRsFhXYzIixr1ejHByjUEMj4PYbzGWgGk6CTCtj51Y11rMdiwSRX5/0CWDEbfbTlxMxnE1ncTtdB5DmC2ZNJS81AY8xIfIsRV2iXnwgQOeMXMZTMaac+WqELqh84WGRAInGiHYsxuAmYUCyCl0tZHNeZunsdcdjs2yCYC4SWDgBOPkpkADGDImWHNV3Gewy4djDGgSuLP7Tf3Tlh1qjofGbTZ/NeKSwEGfpRd+sv5e85wfvDfcDJVh2mZ3ct+uuSrWyaZRl5wdm+t+UoMmGRufZWdb9HNN6Pdf91zJ2WrspNjdpmGfWabV6FADQM2Pc02ab6t9m+uMkU9AGdW0DI5KU6wZwTIL0bnmeWozQHWdLPsXUE7vgja7xs+7VrZUnvdvgzd/pm35n1UfxiR11sP0qmYqd8B08lODQ7JYEzYNcPpf/7v/VO8c5Fask5knd3c1d9Ea7Cw2oD6cAiBt4FQHzPf0YAGMejN/DTi55WjcX53YWhD1oX0PXNqd2AZ4ZJFYwEk2lqmHLoDVZnhq8RawMcCj4NuZss8siurw1gKs91TAqw1C9P5bG3L9ToGz9izTmV72VWnfOAV42gdNfa/dXa7vtYGUdwJ3lbUxywffLnRiJqprktfdjJOlDrUQ/Vo8A1TdN+eXnCV7bcap6X5UZ7EWKDexBgPoICG9M+skKZec7U6xYSNLVx25NNWXjmZ3+PYUS0pzFtekbqk7eWn/S/dVICy/MKDAAY9MihPFL3M1LwrCbOzRBf5cuKhrdtpHn07e0328fPolds8PMTxu5UR3IrG6i5SnIzeuydVtXL//KSZ3H+I0nsemz3zQQLIIdYUUrOjf7a9XcuZ7/fxrbL/+EtPV15gNQpK4LRKnwUSuZJPbtzG5ulHnWpa+WGo/YYd+H6flS3S2K7FiSHmQU7D5q1MkCYfZAg8v53CnDu3K6jbFrzke1jmW5vObuPrwm5jdvtXM1IZMo3QcowvIcBXufr0RTksUxh0BQxWOHF4wTjGMydgZTWR7sCcge+KwZPaEBgSHkzKfmCFYLuP56TGeHx7V8b++vdXPTmZzyTq0+SW4EAvOISqHKiRWGdaqgpau6z5enh7jy6dfY41RABLPbk/zTFfXt5I9DnBRpLCVTh7plu25ax6SAlGsdFl1ZzeR4kxsUB66vmeyw3Y+Ppv7lrWh32ksV0uedz5sCxydg76LcakmBt3gLK9L6tAKuK4U+nYjqmmMfJcHp30zk97NOvhxq+vWBk7IN6qQ8EHSsxeCht/30Tkw47eIWC+it3mN4X4bI9YacuYljmDr2G72sVKQZS9G84sY3b2Jztv30bl9E93xNB24AE5DzdlQBACcKJwA6J7pYB3TcHA+DrOFvaevcfj897H7+jE6y+eYnnYxOGJhjqTqFPv+JPq3P8bsp/8gem9+E6vRPBY0AZgDFMhgngMZ3F5GKbDWOPxh0z9izggWe7uKXgd7YuZIPPsgh7UEDUgGe8dj9NMQQeG5SIS4h/p26uxNM5gU0xEYTKkoKoS8ZCIOBlHzRiHUts7WkDRrG9ZpuxPjJE09jBOMFvcbn6GMIXhs2yy7YGct83iuRCSxs2uD7knNzrunYutji3jt8NecOckswWzQHe8jCx1aRpY2xG4+lsOjg3hdjJ7nmJsmZkvW/f15X0Wd5h8EnBwJUaxTuwnIGjZw8qMUcKo9gsIX0NAlV69YiHIVrfu1xXqpn9V08d1E0D2Z1syWxnof9b3jggy3UxdXlj9zZlhW7vB2nb1d9k4YzrNDl5iDRt5kR5Fi42o2UgxQY3iVNVACyZI7i3FKRz8xUenwx71Co8HND++H+z//23havMT900M8LZHsrWK5Q3a311krB1QZ4GAOYeAOgEISz+N09zi/9oIUjRXzrLtTrMjP4Z7lTOX8SxaEpiO/x+PQeJwO+3E5ncYtbH93GAMAbb4XtQy4BNQDgHsuITWAnO84U7vRA7BPsE3nM4dtwsgLuTYdDtqn/I5nE7soHQD31CwpY9XsIddcdSQ/N/J8UnrEeb2z1lOCijW55vcMerinVH+S5cespeTgZgx9P3r/bzeQi4GqkEOZOeSoSDEuavYllVP1bBX2gCYUX9RSbaMw15bJWiZQVW2TocEF4lx3W0JribtVEGU5XnV1AflysXTtm8/REBMlZ/WslH4mWTDVza1667x3lFFRc6frXm7cAFvrv+rllBe5Li0jnaaxVGeB2dq6T7yBGWz6y7Wb374bl1LFYDJE7ZWqFY0QqBHovNiqU7nW7B/8tnO+MgA3JeQyvynXzj2jBb2zOQQfjDuuHuL7a8BJm1R16Fsozh+Iawl3ZFuDZK2Mo3pBJXv7q8DJ6CK1Yabc6782+/KPgYt6KVYm2X64zY7x+mpxtjf4AoOW0fkQMHDafJPkXBtgId7vWaJvugV/pYgxw5eU7HemGQVk2u+1XmOBmbYFehs4FTAr4FTAyDd3HXa+Flybojbr9/jTzKMT7QuQGtRh7+sPuF5PFW3fP69+vulwn51m2MzUlxP1TneLDduDsaxmNheKKHXDMlzSrnA9bVbW2x5jh8uOOg/ApgROkmfQAAAYGjjxeMwZMf9zONIBMnAiFPOwfhJw0iA/7m3Kl6DDcQgG1gcAqP02NjBOXz7GFnOI7UrOeEiDuFnNuEQMZxdx8+6nuHj3o0Jk98NJHAZDhWYiHaCIBzgNdpvoASien2L15XPs7n+NwfprjPqhrCRszI/TyxjfvY/x7VvLmrBJ5j2sl7Fb4Lb0El0yarZrOZKR/USHkBBGckQATcjVjrxG2YbTsfaBbC26MxcIl10D5miYTOdxGM0k0yNodxdddxR5/WSQUGyO+jGeT6M3BDgNJINUKCi25+Qh9cfR3XdiPr0QOHldr3VA0zFkFmOLex9dUeVjWI7FQgAErV6X+v+Ye0j2IJBEXgfD+LlpIyWBkaDbtlnLbIIin0JYpgYyn3iO+y9fYsU1wvxlOo3rmzdxfXNn5g42T9apHpDH9dDNEwPu6qwje6GD20iKSj6QemppqvM6njtXrDnvg2KcMqOl9gbfS9lVzhwS7zdIR8+fy7nxwkdPUfoP5bzfNzvaHcV2A6e20Rr0VcFCsSMXuHNWiPbjLA5lH0+wII57FEMCG2pbiu2VWOywie5+EwPkooAOgASf7WodqwWzh0vPPjA3cXkV49u7OF3fxOniSjNQSGwlv2FIXawNYWgMn/sa6nVTEFIE8xltd5ql6j1/if2vP8fm81+iu3qKqZob69iulpKrHoYX0b35Mea//Y+i9+63sRrO46XTjxWgg/sbK2KuNa513BcCUbsYpiyqu+PeXspApXPEppjrwCwbX1u5rTFXMjieYpTXcUMBg2nDaKJZqu5kHoPLq+hPLyJGsE6jZu6JAtCfZ65/2Zo7L0aFOF8Kg6RoPQg4yd4axs9clItVEVgYRGBY4fvZwIlGneV67rInw5kyd8cOUcBbstntuBnAA9ZcsDrxzVC851qRp1nCl2GRNcuQTJgMi1vSqFqf7RmN5hAviU9LpndmhNoOkQnu3PrWWUzzoloPbeBkKQ97H+uFhVDs6rmY4gZvuuoCkV6DacJn/q/QVM6mUnhZY+k1qc8HNqSAk2aTSnblwX/+o5HEjCvNJY5dXxsX3ro2rTrJ7mQ+L+sc1ZkuaXQ2ONSAzAaPZJKWW5dU0JI9zwFWLhVNtNH9n+N1uYynl6d4XLzE82oRy/VS+/KJebqBz0rqa7IFmU0aDQHBOM6tY7/cxu5pG6ftKVa7YwOeNnJwNQPKmhYjKhl9yL110u/GxXQUNxcXcYdT3y5iuKuxjWo6+V63MiSVJjQ7Zc7hAHJiKQScaHYpfJrC16BJXiSsYc4JmuICT55DVGSAXOe8sXOWENvBjLOsPMp5UUz9QQBZBmBqpKFw8Ky17LABTWnQJDk3Ddxa98mKeHY7mZ80D+NxBBgSOBWrCpNo4HSW6vmteA4fKSLrhdciIJGGCVJmZm2t2pCfaamRzqDI+7objTmakuZlvi/zDtJj5YhLgfXGeTkliOnIV9M2lTV2bgC43qqmQDXa2/e6JeffK6YsFcxCQNtVyet0azT3AyAo3Xz5h1KwpXGR6tBUpRW2qHuoanebnmEqYsWImEHNc7ZkwmoicwaWg2W6FVZmaTZAmEnltQk4EYDrN2o3HIATFPhfA04q3FtBf4X4iiWqbpB3oTOFWId5GzjV5touuhuQVDa+edGqzfQtcKrkXz+P5R2JpWvOKlttfL/tQlXPWU5y9bwFCM4yOjNOuIbRjWio0pz9KUqwdsL6MCzVs1xPzkffpKZ7kXwPnL5nmNrUZh1AbeBUHYnvgVObxWozcepeA36a15Oa0LZeNZlHGEfdvBkE547DUd0phaAmncl1rJuoOgD1vXY3pTomkkWx8aHbZwFGxFCMUnZ/6ABp47Q7lTviDlhT9kPOzTFELCYC4KTD36bLmhOgIzgwFQ/IB7hw/hGqeTxSACANhEpcRrfDgLc3mcrS0Gl62KkjTQea3KPV09fYPTv4Fsc2gRIMG5C0UNIMJzG9vIvLNx9igknEZBa7Xi9UVEH/w37ANq1W0Vs8CzjtHx7itACMPUenc4gtJha9YfSu72L24acY3ryVrTlSOYocdNiH1UqAaaDH28Zx/RoH8pAATQzpq+u6UZbNgcBZgEvnqAOt5tMERGGo6BzCoqJxBzj1hjGcXyuFnswPJBkOBrU9bH/Uj8lsYmE/QI15H+Yhp/MYX17FZDwneTjGZC0xu6ICgjkzhpE9RM+8CIO/G3I5MhtDshXZe+eQMUVoHiSAeHXNstiSxXecYrl8lbX5fr/Rgc0hv169SgKoYenNVsAF1kps0yUBjIAyMnjcsQR4q6Ose6JAd1dsy+vrix6rumpsLmLkM42cg1gSrOpYq3h1vlS9Vn5e4KntBprsme/ZsyGP2FNvYPr9YrSQObYL0rqf23tn+x5s/6z3srMspLqGcoBzSz8L7l4qCtxVh2FB5gNQkB5fwEnp0lmQcwgasMohMk4xPp1iRDnDbAX29Ku1mFZm40a42s0v4jCZxUEzBv04UERp4JviiT3BGUUwmzBOkj4CcGQVCVu7i/52E4OXr7H79HOsfv1zxOIhJqeNQpw3S4BTJ46ji+jf/TZmP/1N9N7+Njaji3jt9mIlx3SkMHwmHQ3ct4FTb8fs4doufRuaEQsxUYSmAsiRPjWOcod9jE4RI9ntRmwpDPoDmVAQIh3Ikq5vYnBxI0vzDmHYAjjOf3Ex7AImOmabZHcsxgkGnoYSoI5g3310ZHjApTdrpaFwGhayJyeY2vMXarKieVEVQtc8HUybjCk6sOm6mQwWrGszO/GbtnoAACAASURBVMO8lyQwaQusUS1Y05yLwhWuAU5avWaaWoCpDfLrzP3+fKqiqn3enRuRLYfaBEzFrOaNZfaHBp9msplbxlUvZbPKUEp3uXSRPQeYVsaUGxUYPwmwpbKl2CY51BHGLpMF35c+5zHGcSaMrdL9/50JVbVIzpieOjIgclLTufmr+qVAZwNmXbzWPLEBsMFwNTmqxvwG0MpQB6E7AgqkeswmOiaiAkynr79IMbRcLWOxfNXXcrNK4xW2aQpz1h75RoSC92JEFy8OciRdL15j8fkhjttjrJlz2uxkRLTZ05TkPOXM7au5ojDbAk6DXlxOJ3F9cRE3w0nMVofoby1nLFZc7H1aGgISZAjBGssagLpJDc2hQ6fV9tUcnpkqyfG4tpL/DeUyKTfZmv0DPHHW9QdyTx5O5hGDSZw6lmg3rEuCbikwZK5iENNThhW5bQZqNg1iHsBOtZpjy/9U65gnTbYqm+6sIZ1zNouRO5wamclSfucyV2ofgcNWw997fFnup21/sskFuLWfp0JCjGj6FFQdZuOL3HkSCfl3E8gmBmjwTJ5Pfi1nIKUGgP6ec0YJ6BXRoZqs/Xhu1BXwagMqX3+9Yjfi1Wg8S+d4vAJUysRrgFO+5iRnavsp5sk1o+vSkgjW3Bgfbpml1chP1dmqP5gdTEt0L7R832l1z36ga8u+96/+x392OneIrBumcC5dJl1iwANP0AZOxdpoY8xXb83jeeizfcAXaOJPhoH/ncApbc11U2XB9H3XtX63HHvaXdasPPyhJIAqQNQ2dqgF1daCtn+ufraAkz3x/Zra6cTfgqJzx6wWCVTy9924Ah4N8GyKpbNEr96bOm0JdkpqKGpRcwmVIfOtZK6u15lxspa52bRaacxWxXkB+zNNRqrVKfDNBXDSIIDeWhug1efRUJytFOt6ToFOiktJoUIHHMWBGJHshJSpgzdBR0XqxhJoSnmDbGsJJuSw8SKmc6oDToOclh5QPEBFA57UaaVDdmQeRuaksov1FFQmuBegVO1hZysFGWJtTUG1XMgG+YDtMR36TshtqCOTAbpd45gwmI4caTqLNXM+cq2BwdpEl7yaxXN0Hu7j+Hgf3ZdFdHcrSZ8AgqtTJ/ajqSzBZz/8JnpXd7HuYIU8kBxBQHm3UzAm0iiKP0DUab2OWK0i1ms57sFArZ4flNPU2W8EACnGkB6pq8J1GjiLguIW/WUfoNzFyW+sgMTlZq/cHGZV6OxVF45rywA3MgGKwd54FtOra81jIYk7bR0YzVUdjKcxnGPr3BeAPKoyJJz4ECtAIGuNa+6l1+i9nc5+7sCdwzjTZvl0kLzv6+dPCrdl5Gqzeo0XGEGscCd2V4Q1J/dqDAMAE9AfRa83tLypwghhrIQDqwV8UFDuy/OjHlNFiPCM9ec8HmBsAABI8CUZiGQRfVtVSwZl2QHuOxyS1RHXvpFGEHVo6J7OA7SKxLpnyCSrPbA5AFtzo7XHtBlw70/eq8oBjBvARaIEVu7Eyp3JTZ2SUtTwOeCzOnBygCr3O4FhrwcNyzPTgBwzTjGjiGRP4neRdnMNcNAbOy8N6SpzRur2ISuim5H5RzRJuOf3MCYJnHRo7o/RJTNjRxD1JvqvD7H/8udY/vqnODx+juHuNfrbZWwF1DqxH8xj8uEPMXr/++jf/Ri7yTy2MLk0UQAkuMQJOJltglmW9JaGyHIRe5oa69c4EviL5I2mR97DLm6R8B0VGj3O/KYt8yzDUeyGk1jDDk8uYgjDefMmOuOZpHsnmGT2PgEnW5WL82vlQbmANeM0BLByf0Bny1nPYZ/i/MQ48cXsFLOHzF/wOUrjp4aR7M37LuLcDTfTRFSB4go030Shwley/ZprqvshpWiybrbdd505NL30+60sm6YGym6xGFTWHyYAdHlb51s1BgwizjbHOhM1r5iuaCnragOnatpy9c7OlTnQnkHYBhJmd5uiiDnJLCZ1n0qFQLOmojbyOmVxyhwDXypeNXvieAXJ2sRgAJy45rbV50yUYYxMNXBVIxoiZwjzPpNssu7dpILPRW0ZDeR5nmoLZxOl2UfNCLMKZKTSk0GGJEqcU3KIc9i1tntMUDYfdW8reiBdAmlaldGFe0hH9ZJoNgKeCC7nfF1xjiye4+XL5zhscRjcxetqE6sNDA2dd8s8MXjBHZfAXM1Fdbsx6vdiOhrGdDyOWbcf4/UhOpucmxQrdhYd1AwLRSlSUKlpcsRBVu6DgZgT5HI1E2NHOQDEOXpD800CPm5iSZZLLTNEPj6JwYQmxtTsr8YDzuCHJppnQK10YV+UVHBEULDPQAE1NUrMdHlW9Mw0VZSK6xznTwG2WPysOf7eNOrO4qxmVsq5bz5HqkEv1kgmE25iM4djAHfwTFc26FVHJhCtGddyLm2vMQOn1kyUPodUdyXgaZrcKp8NajxXlPbxrMmGHfVcOcqPc1MvJX4Ne2WA1NTo5lRSmubnkAy+YdbOjyd5uK5LAt0CenqAcoQtRUopKAp8mfHTxyW22fPJaha1srHae5tmCvXx1fMluKtQ7f0x77l+dP71//RfnSxXsXuUMlNyw+PXPAvhC6MDHeeTduegkHeyRBWAVfTduXA+W5XSzUzA2DBFzYWt3KaatW7B1CrQ6896XQVACjA0ENc1fiMtaxf21fGqobEG6CSb0gZOBRzbgKTAQxs4leSgHkuAhBs1/6v32AaRDcvWep/tD7MNnOpnG2lCS6fZBkW1ML5Z4Ooc1iJzt8QUqqVFzQ2SQILve12kDERyEjaL82LkMeo913urt9HuKOoz0Irs0yp0YSnWCXACSHGBqhMWuQ4bj0sLH9LF6WvR0KWtMEa7QXkwma6Fi0XtjRRhOditzl0DnHIwULYR4jay85V5YamvlXYclhF3PWy1kfGsV2J0NIMA47TZZf4PxX4veqNpjGYXCu0k6WmH8ACAhl3y8ik6Tw9xwoL84T4Gq2UMJBPY6JVsANjzqxi//yHGb3+I0/wqVsw8+VQze0lHVYP4R+Va4RBGLs2I7jSvDee9l6d4+foplg9fVATCOpHXxBWVi5juYQdoqhBLbfNQSeT9WO8BNnsHlaaDkfdWuxBxAOOkRyHYH89ifHkd4/m1pHA+YNeSMA7nFzG/uYvedBp7mEbe33AoBmrL581BKGMGrycKARU7PoFsllCFV87ASc6528bjw9f49eNfYokk73SUVfvi+VGFDWGuGEtcXl0LzOGe5678SKwT77ExMZFLoANIDwec+jaxXL5oVmqzWmgI23I9huRtZz6dzSUJsdytXmfmTAkEebPlHjSb+i1w0oorDTXy0zSnUNOiDg/9DIe+947ad75l3M97W7HP7Fk8Ts2Q0pHWWL8KknQsU1Hha1+SxXPXrcKE7TRJgSmZp4pSpdmIPcQtj+Jdev0TIbjHmDFQLutW7JYdrEvobG88EjuJfEmj7hSx7DsJnmxFjL12RyGXADMVG1wb5nt2RzFPg/02esvH2N//JVaffo7t14/RWz5FH2t+5nCPuEBOYvLexhC9mw9xBMyPAC20SPbR7ZrlZs+BBVYeG8HINEQyO4e/d3Dao+GhY71c6UpBfhS7BqfKymUOcD8cxXYwjiXAaXoRQ+zQ795p3jGQ7TJjJdkp4LpmFSiAKawc+q2MtAJOzJkwS8FAE0zCzvOcuIE6M4ovAye+zFA4D4p9j9BS9kK+XPCxvjnL3URirgy2iLWH1IznPsKwpVtezUuZaTmfFT5v01JE3f/qJnsuxN3ocrai6LUTZTUOq2jTz8gevyyGmRcyGGmfoX5fycKmyKgaAGWm0jx2S1ZTcx3ndY1jpg2waiaKIvZ7xy29poM7+/stwMlOfkPeR8rzACoYZnBdMoZIJ5WadGkNbdDmArFkWDrCsnnh89AyvAKQZW9t3TAByZ3oyeQy5xP9LGc2Xtc2Gb80p0AC20zQsccevrhmy7OcDjz3tWuXLJgTODEQ22HwuItSYxerzSq260WsF1/M6K+3sVzi1sdj8BJpCg1i0BvGeDhSaC75T0OxpjSNzMwNgFewe5td7NYbmc6IbVZOmYfuxGhr8J4sLs7MBFbK3kMNwnMpgc6zRvxsGYWVJlVC4iIJkm5Vk6ovwwWaODRvjmo0lBubAZBZ+Bxm0KaGOcVIob/8ackfe1RPRko0A713luQzJ/yLLVTWm+8FnosGGI8PYcA6KSOE72smh0+fWdxyt+ZD3+0cIm1g6fOz2FIzn+fA9eZ8yXklr7E0VshrWIyb5xyzYa+zxsys1Iz6nzZQ8t7l2s7ydsv98l5KwwXPGJ1ndes8dJPGH1I9hhrXQ2qPfD+ZH+oZ5jKNcP0BkMppRM88NYxdzVueFRtnE7nzLC+PgmSP52rvDb5vi3E6Z4MlHyaMBmhlbVqGPzDjVGxSO8fJekB3c9pDoWxY/8CMITWS+sCSdWoDpzr8a6EUW/L995uFVJuwhKAlXTkji/q5NqApBkTgoLjBZFPajFQbVBQoURaG/rMbj4MLLb3hgrHJFm1fDj8FnAwmzrarBU4Kubv4L6rz7HbSfk21+def3wOnNtBqF1G1UeuVtxKZ6z36e96ky3Wkfs6gh2t1tm6txebn8GOagcrumsCsQ/b8Wn3I+Ofa7zM1os3idrEoWY66nBR0nQQmlv0UW6ROih3KG/enuoE97sLGaulkdU7V/RTgoxNHJ5373bIVv07WMUYDbALuoGg+porHtMCv96XDh7/QkVY4m2V7Rxie/U5DsFwX8ovgzCRZAa0pkb0fJ+Z6Bkg19rHbvMb+9TGOL/fRfbqP7gN/PsRwtVK3fk13EzA5ncXw9k0MCaC9ulW3fN2lW+6CU8/Btd5uzTp1OjHudmIK1kTSo+wPLMsf4/nLx3i9/5TA6SDgxDnpvJQsTpWmm4PrZNskU7zeIqUjlwm7XwILkfPoCmpWC9kqsgqkd12S50czhYtykGAJjqwPIIiz2OjiMvoADZzsJtPoT2cRAk9dFdVY0HrmCclFT4Bsf/BhV/uP5jeySGGTBtw8Pd7H519/EVhCSgU7hFSPwxX5ztXtTbx9+z6uAG4UrUdYNsKRx+r4AyJ0/2WxKlc+QCfOhStkgE+aKZPXfa51rgWgacgsC4eg9Ot01f8/wt60V7IsSQ7z2Ne35V7VPezmcAjpV+uLAAGCAIJDfhUkzowAAYIgDTmj7yK7u6orl7fHvglm5navR1Q2VYWHzHwvXiz3nuPHzd3cbETQiG4UOnkcus9KPvxQSNVjxQrVwvS5sNJkgixX3tmBS1Cl6mPuoyZhaBU2GdSTbmePC3evLOYzQAIAUEjWgDrUoK7goCK1MKsVoi6BmoTrojhoQ01UsCGGgP0ASh2U4/ZIcHPwHpQ6QHD4I2Eo/AjwvHxlBXcIbzWIfCD5wOuJY6MOM64flawk+btH5RKJvj4YlTR7KKwiGdwfRU+FFPrjn2P1+Q+x+vKnOD3fx3C/jgEPW6hc9qJ78zG61++jc/02ujDAnU6iM8A8wDYC8s44kKHytEF3FkIXsAdQ5xbzVAJVe1EFU3DBcsNMaDunGJx20TvuSCvaoWM3GMd2MIoVOkvzaxY+xjDEHsvTDb5WAI5I2miOy+AK4IQDSlQ9Ah5syaQ7YT9SgAIUJ7Qv8Hd3nNJK1/YKrIDn76uDoM47gBOowtmMiT0ENLJjpLkkACfkiVKMMFsUc4XoPmpmVAkZzj8kbzIWTdBNGo76Z6T0UcZZs6pYm/ZOtKejcibQQXOehBV5dWcJnHL2j9cnJbg562MFM8YwJV3uIPk81BmLvdYc5Xxf7ALRKFyFGDwe+5/KgaTi2dfFkusCPUyUYGALimcaAUsWXFLorILnHBn7VYytAKBS8rUfjN8rlRmzUs+8JwGpqYQGlawb4QoDOKGzA9CR5yiLDEklA22YybKyXlkK8N7wzuo+xJOeizODuoe4Hngc1jYxB/J/eidifyOmSRZ+C5rqYRmH/SN9A1crCb8AOKEF0++OaGA/7I9ijK/hmB12KqRB+IlCGppJZaEX4jGYHYUtyj6Bk8wHOcsIquEB6ppc61zsTJaRi6GDdSI7Q8V7zYQpTqBwqi/FSs2Rpukt14MEkXDWrVn48Uyg8hCtLxUY+IXLCeYK5NOnEwIn5gmIeRBqgggMOulcS2BgWBFSCsqOFUmQUWdwRCIzVV4JCHIOSobKOR/YiIKoY4BrRqoi55QksACvMnUtKSGc86DJmCmz9C0g015RQbJYAynRkRJxso9UsEiaYkqpK201cFIB0WBfq1R5FL7k4SRzb3W7knabIIum3y4YZnFFHwBpE5ggoifyefylHa25PXaxs1iYhGc/Hp+RBXPrBZhWmZT0FkOgezzgmmJ61xRwJPMPESB2uRKIepYNa4gCXZttrJYrzaH94/+ijpPV1vCk5ke6Tc6FTxlS0cYEnERz8pCXD3FenHLQnwMJt9Ham3iZ8Csa5eGdQbJWodxdwp/iMCoJaqljiUrrnJOTjOT9s5uSYEY0OHFnXQ22IpaBk30tBFA0j4P/GLxzkSkZt0pd2zYkAMgWvR/v36kgpgIpBoemepXzD+Uz1M6XK3yGlb4+/rdBDZJPdqByMfE9NTMXWtQGQQZOBocGTtxrloxNQEi529yH9V6fXSsvYFCkiPr7TBBIhUIg50GYkpE5jKkDpZm35XGglQWVI1ReMJ+S7eQcTjYX3T4w7JpnFQe0PicQhF9MniVlyqqTqxc5cEh3bHi6IHHkwYPgvmUXYpBDm2jxQ2Shc8JgJyh7kDxHqVhKVIfjJpYvD7F9vo/dw5foPD9E/+Up+q8vMQAdCAk1B8vHMbx9E5P3n6J7C9B0Rf8ZJGNwesd8FgU0QC/hTNM6pt1OzAeDGJ+Osf32LY6vLxHbFamF6+d7+kSBuofEmdsp1Z6QwKLrg5kSBiyAJ6wFgEJwzVEZROLYRaUVcr8YS5f3BIIKfUIg/QtOFWlvUI/SMOt2s6CgASp2tL6FYeFsHqP5dQyv8HUV/cksjph9mV8xqeX8E6gMXXhRobuNX4fRIZJM85+VBCLSo5vx+voU99++xPPjQ2w3y9jha7tWN/IUMZ5M4v2HT/Hu3UeBJZiz4rMMIG+Oe4/Ph4oxgjEO4g2T/dXyhR2nzXIRNIHNIVQ8J2IiwBOuC67Par2NHRR2RuMYgxII4DuCCpSMerHGZ5MpaSwIaKxk5+GkuKnaMKNVJobyg8ouFuJwqbarSp+D5C6S5PVhFzHpS3gN+iLhMMHaRizB3BeNKjUbgqQLn4OJQiZz7Ejloe74zeIEKLVIPNOVC6AXAICqbsnVJ8iA4AJ8YiA1//TE2Qrch9n1dYynUMRS1xRrHo+32S4BGu4BTnF2wpJGyMd2ogPgBINi7MV1Aqcvf4rl55/i8PQtRvsNaXPAIJsd9tM0OtNreqr1ZtcxmM2iM+zFnpXRffQAwEAVRacJVFs8r7veFKPr8L4SAFO5DnMSmnkAIKF4DDzZYI6NrgXu32AUB+xVfMaruxgBOH34MfbjeeyH0zj0MQ2WFEmdjuyUMg1hcUczSQROmH8F+wNnGgIgwAoq8+xguAcmGvP+iM+VkuSmOJIRDfaICg4oTFgIgZQkrkOBDLEJMBAtih+7KEnv49mQoALfYxfGwKkx0lURSqIzAk4+u7A2XDGvrAr/vFqcaGZItFb+Z1NRd1sJTAQ2lAhqbMAdWleexSxQMdDead4zjGcQGkCXEEnQFsBAOYxARHrz5B6Vv5+oiwB1nCPTW2MHSvlGdiHti5PCWUrWc8g98wxcI113HZa8JjQGV0eQ3STVV5Vb4DkooShVPyW/pIfIlHsgX8oz4Oj7mq+9O62a9ywKowo4yt2SiUMBBLwXUXABnKxGdyIx7TkO+xWT/g1iHop0MKPtQVAJ4Aldp0H0QYFSC0axBx1oxBkyCRI4ARgh9tLz+ZRdJ1H2AZ4ArPaYJwclLSXCEbBRqBxR0VNzZ57XkRKbxCm4cjjfphyHYD1zNXxuiimgCNnetCYGe37I4AkFJdCvh+MRC4jMzTjXO4je9Q0LgSwqQl2WOQBUNxHH9HtS0lRXHwALM7HACDT2xvpiQSaL6PZhKwIN2qd7JfmgCqaQF+eIcAbQdDlV/9LvjOJPScXD+9X5plyae4YFblcVtMZYeE4wU4WLlA8nDTHPJ3eNuI5ToZXF+OxUK14k3ZBmztnFS/sDAqfMldVU0WKn6iBtKDSDL8pGqvalqXTrf5bQgPNVysO9920qjPcBURd1rPQ/6K5mybGDjDMaLIjMywXG02iXs2Wi5DJ3lCoL1yR8Ih/vH3imd/7xP/zbUx32arjDCQqUUKsN3VJMWndmtiN905NrqZvSPsbJvIOmA6k7K0SM1Sk8u4R4XjzGLUpXsVBVbn4326FuA7r1LXUZd0ba2SEBHnXTmJzlAtRBIlfmhv8KLjRbdGrlmbvdVAly1sdB12p3BkjshKR5oEFF/V28l3r9/tL19e8agJ0DxbYK7WDojVPvgZUCfe2pIlM07l1xuOzOtf/OZV5UEg3afJD5vlfQ5u8ZJFIUA0HDh2R2CPVzJXaUhEYcbCoT2W7NiiXAGyqn3gyWFM8zNw2Rcei1xs4qcut76KxqXAGUFlXF3AX1YQxlMQQqJhOZ7KhVnBzYpJJukIRBBhciEUz4pf42HPQ4XL5dvlDSHF5Q229fY7haxADCA8slK+692SxO43Fcf/ghZh9/jMPsOjbDaezHU1ay6QVFNZ+gIMT68T4OL09xNxnF7WQUR3RdHr/FC0x614sY0gcGqnAbcf0pXxyk/CHB601m7P50KC0OMAET3EMcIKwAo2ckFBSZ2GXlsMeDi9LmuP7owMJsd+vCCTwqUKHdUsYZw/dI0SHTjOS6N55QdS/6Q742hCT68+uY3L6Jzmwea4hoYHh2yL5eHHaoIraKk6YhIRkUbecQ6/Uynp4e4hWdoe0q9gcpq7mIglb69fVt3N6+ieFwQjU9dwVZacKQJ6vHqKyDWraO7XoRT0/3sXh9JmjiLAyjsyhFLipwz7KwAYf7Azn0VHtCMWAwjPFsHuPxhBTB+ewqplPNWCEzaQ5oNFlYAR82oMnrH2pOCO4sVpTOLpOPnFeg5xKVnVoXDRUN5BfitUxz0KKoZOVUV94BsNBBdKdbz5vJq2m4OIBIW9MhxaM3O128N9rgkr/vdmOzXsfz0xMpm6i0Xl2D3jijDxYFXPjwHOBPY1EW4k4HJgky6FXngEkS53tO0Qcw2z7H6emXWH79KV4//zn2Tw8x2m2o7NcHK2CDiiwMNUcUZeiMNGOESjE63UzoIEW+RXcJ8v17dr9Y/EdRh4IooPxBhW8YHRywEEoaDWM8hTdTl8AQBtSHxSKOmxW75aSADYaxQW96eh2Ddz/G5De/i+3kKnajWeyZOGktAYyDHIT4x6vnSi26RPjiNVW7nYaM+RhcB4Uf0ZBwusFigcAp6UdiLaUKFQG4KsSci2DClV2VBAc6JwB6DJw00+SYreROBTWfF1RETal9ns8+51O19bIAWKnwPt84c7PdCuAn4NfMEBKVBBUpoa6iT3YXigKtznFVmZt8IxUDWei42A84I+zRhtenp1yxWWnAHZMx6uGlXHVSibOijdfi/qTpZgpEZBHB+Y3PdM9ZNTlJ01WQySY7eezQWSAiZ0myiwSVVDN3cA9V2JWnHZJqUyWtNMgHJJlJw5bcbfkdJc4CYVngNRLUoSZmBrsI6pz0+kieX+NwwFmIYmWqsOWMG/McJ5dIgLOrgFkrGSgPGQux61nRR5dvD6VXSbmzgJJqgOg8icYndULMbBFIwYrgJKouiqx8DhTM0whY+ylnYZIVQRVbPo8KYzQg1uYQkyWTfEWjnJfa17GFpO03a0uxCKCrw/NzRssMFMlwNi/BwkD3EgUzzNPCkgA6AaMxv8fZVxcbBlBcTGNt+y1h7dNYPm1Zcv7PwJiTeNmFxZpFcZOFhmRmyJwXyb9m7KRQpzxWOW4yCjwS4S5UxhKOUZS4zxVDn6sUXWFhJ+cdU/2Y+0DO2CzAuyioYkyrTKNGcNKTU1a9FVlTwQBzdcSZSRTSTVIHVd1SVgIKcysLFkl3xWcH3ZMcMYBO0D15xmt9Yl6R3T4Ud3f7mM/nMZvOUpBENF56ObJzpjy0DTsSJcNzbtfbeHl80rn8j//hbxtxCCWVaVRWZn08GOrE3CivCbAlIOjgbSV01fFo22jmFTMBKW7CCrAY3GrVpRSYFbQ98CyvqWHDkW6qTx7WcycluyA8hAr1zKCCg4OZoKshkgOvnrHKioXR6plCXVFU8TXhBmQFq+1E4Tnhtu7rVbtlZ5WiAvB8TStY4kYvYPS80/Vrg9wKzvw8urZtu7Q5CPP+1G6Rk6d6CLpQ489X75/vsd+jf1b/7djM9nReo/pzv1bD6zX/O6sC7oKpGqYKqK63qp3nh6j8GVjNSJlPvH+tIWwmtWpBOXCi0ACnvLfkI2dl04+p90YVQhgvQrYYjtOowsEoVZx4mAoCOO1XyzgsXmL17XOsv32J0/NTxGIR/c2GwW2LzT+exPzdx7j69GME5MBHM85MwEuJBrMwfwSs2K5j83gfx5fHuB704gp0wKfHOL080KCXKnubVewhRAFRCLwHdEggjdsfRhdS5zd3MZhfQX+WszqoCOKxoEns1yvOKQE0oVvF4fn0lMFcCruESKI2oMetCZ5oXszO4D5pP5JJleQt6HygL4pbDvEJHDqn4YQdttHbtzRHjSsoro1iDTDcAKdBqoVlB1rnOivjUDnbwJwYlX9QSw672KwXjRcDkkzMao5GMrvl2ke1kPOGSFak8KS5r03sNqtYLV9j8fpINT2oZ+FQ52F0kDw3JbpzPkBRtUOpXAJvdA05EzYgbQ/zUEhmr67vYja/ljgF1pxGhZigK/6ArNk0gUUbwmtbXjrjifdTnTX1evdedUw4S95opOghXx0FirNqlQdLXwAAIABJREFUT+Dz0Di0UohKtZ9xi0kW+N/4ajvtlwmyizl4j6+vrzyosJch0kF7C4CLpBYpWWzpHRysx1rLKp+tICQUIMCA5Gm4e43O67dYf/slXuCD9vAt+utljPa7GGEGar+jpxne5o4gSF5kR0igU8QFpp4RYxzWvDCiVWkWskNZcdBmu9MbyourwDBkF3UAKfNBl/ti8/gtNg/3EasFqbMA2IitMMQGcOq/+zGufvc3sZ3exBa+VaD3oMqM+YYUnsEcCNcjD+qMYdm5MFWSS94GrgQFTJ2zmot1hDknJGYpj990aNUlU8cpvWoITkXZoQ1FAjZ1utJkNW07LteUz39T430GeA0QUJOJkBQ6V5YTZPg88vPi+fBcBi5eu04UlbZk8lLMPF1I9Xqtz6siniwqrB5bCwkuouG9MvlMf8omf2Dcl+YhYoq7vT73L/ebr4HVcc148V5F17ICp/p5mhwk7+0la8SJGzrFovm2anQozqFCrzNJXRXT/fKKtdfuCHClCKNuIDVrea/qea9CiNRGHaMUK/DodRyPEIuxAIC6+vL9sWJgdlFTCdcG4cjVIMxA4IJ1SMAjyXQpywEg7VLQQgk47gIl3rGmsgtOEfrVkrOHnIMizVJGwChcsBCBtZeKuPj5drNiLMfj8R8VfClOk4b3SeHj1cHeSpVPABJLXMsARZeQ7z9g/guzXhVKcKagGAHvyS0olQANoCxOphSL6tGOAIU1KfyhS3iC3xTEhdjBlj8g9iqnKZHreuY3z2Z6U7lr2ajFoYmBDm0WG7JLjHjObmIaw+N5KS5BTyOBKuVRopWCKUKB9Zxxz4/adI5TSkLHXbIhFJv0EwJlzj6n1UYCdwIjvk4iEI5pCBeom6wYpkJcAidaL+V8RvpRkvbJMQETA6uCtlY2p8tIITvqzEZeSFsW5GQqTu036BbJixWveX19E7P5lcRI0GFKn64dhYDSFiBfk51r0lzRBd3F6gUjAZ3o/Me/+3dNg1iHnw/u1ILv99OZW4lkrUg6cNag4HZzW8VsfX98qHvTuiPiIFSDj9v1fExSVBz8KJWeSlGkqWSkqR0WuyA0P1NttNns7Dih2p6UMAcBBEib4YlnayPYMl9QXq+CBj+/6H+qWmygwpYXxcnFZZCt16OCCf/doNEAzM9TP28NvjWpaT+z1ET83nwY+rkrWLoM8noOVfHaYKkuTe1a+f3W93X2XFnYYjewXMN67aswyeXz6N/iMNvDoAKnplPIhFfypnhuycungzwN0lB9pute/qz1rPLBd35YqQrug5szf0wosxOJzdfQF9RxIjcZzvPoLsETA92RRyR9X2Nzf0/vm+l0QvW9PSh3N29i+u5DdK7vKG0MafI1VaCl8ILZDPhI7Z4eI16fYtYNVtr3z4+xe/gaPZjCblexfH2K9fKFnxfms+B2Q9a8M7mK8d3bmL99H4PpFbneBDapWIMKDUCT57qgjgb6HqrqB4C/DQx3AaSO5KlvVhgelsiLrzsMbrHGRPnIgWweAKqKI8GDYS48TnpXNzF5/yEmHz/F6N27OE7GsdpD7QpJ4LBR2tF+rP+7+4tBTQRv8azReUJVlMbOVH0SDQGJxoD0uaS1ELzgkJZ8Lw7YDaR3VwuCJ1CoZtNJTDCX1YXrOaiBL/H68hxrCHCQAqBZSFIaiHZUYYOXCGag0EnC8MDN7buYX90SOGmOEgEYsZ28IwIn830E/nVKaG+AyqL1633gjjbWaI0xqpJVurJiFV8mK4BVnewygfUedhyunW+CR3hmsQDkecasyF5QqlQFh+aCTNO991ShR4VU9KZL4KR9pGROw9HuIjT2UtFH1Xm3on/TDp3BryhEfI7Ty1MMd+uYoEsIIRRQSdCZQ4cZFFKAR4ic4B7gT1ob6IBGosH5VXSiMKd28yaG17dxHE0pXUzgBKpRUok5k4Tu5P0vsfn6c8RyQWsCydbL++wwuY7B+x/j6vf/msBpP5nTHFdtLQzCg9qL6STM9KjbrYKvZlGUdFqYwOIiSCJ9/oh+orkMAyfNbZie1ggn9LqiB6USF5Ml0u5TmStfWxLk7Xnv88nnhRknjvftvWo7PgZO6pa2ghCXgMNruVLRfYaiIOr/6pr2c/p3DZxq/tHM52ay605X7cBaKdjAyfupAhnFFOS1ivkGDDV3uDyHK1uG8Q+KqhvFRp/L/jyX56yfq+YI/FzoEmSHxp+XIA3AvqE8meqrir+AtfIcXvdTC5xIX+f+Tepfdpf5fkwxo3ejRwtUpOp0kUwK8NTOWL32+gyWsU+wYZNisBzSUIwFK4IhzUwSyAFgUohGoMmzUezoZSLN/ZqFPHUTUvGSQgvS3qU6LzsWUJ8D9XoRy9dXmmNjbaLfPUB3C/sde4LvQ0k3P1sm2uyM0yPLHkGp5pvzTyuAJBZ+KDOX6qpg1B7oGUlVP4Aq3CcUa1i00xeo4ijEzN9+iO4YtG6cF0OeF4gztk8x3V8iPvJtU83E1gC42JpT5X1mJw1UWszp7BsVXImhgHLc5rDMYSywwVyqlb83Rdu0vmbNXham08JGr60ClM5U9T5lM6Fzi+dPMiGYq7Oj3jZSiKWw4XApiYRUrLMnmfzKMndnEVAUYsEmnKWiIqvIBMq2RUYE0CnssMFsNtaE8hMAp6srACdJ0DM3IDtDrLKaszIGpgovgNN6sYwBzqj/9Pf/no/U/mlnc3zo4TBEkAP1AkHE1ffL5NybRy96blzrxxo4OQhdAqd6YJ8HRR3Yfk/sFCVFoEXRrfyonl+b4myD8/sCD1ZWsaSkPrsWooCruLLqTrRqQTXQ+T3Vw6GCALwPDJtf3ojaHTHYqAG2Pp6LIxOoy+ep7+vy9y/fU6OiRBChjXSmlli6hs0bLn8xcKrdLg7MuaLDlnBL0eRGKoCxSQyaoNkuUB/aPuzqOvDztAcuxbGbLh7vteejUiLW66zOvxk4NZVJWdmR8oCvCtJcZfTnqWud142DhHvOEbDCg8QKVL3sYuogBe1sG4ftmiab9IlZvMbq29dYfvlMNbyreap+Ydh4Mucw+3ECas+ECkCgDbH+kdLoXQyxvz4ROI3x+khoX59je/+NZr2g563Xr5Tp5hDxCBWuIWc9pjDVvXsXszfvSWOCEzyCPWeHMIgMehKoZ1AMw97Zbyk2cVi9xvblKdYvj7FbQqWPQ0Ki8+GwoZ+IKnCQMSeXnPMBoIBlJTALFgAPAE8rxMXhOPp36Dq9j/GHD9G/vY1dbxjbIypxmhMiv5zSrpYu5oi1khFyq9EFQeVaiT31LgBGMM8G9a8ufElGlCfHfvd65T0DpxnBlF02UVFAU8TlQBuf6nmco9zGy8szqYGg8cFPCwkI1hPXTXLI8VqgdAmkyazx9u5DzOZ3CZxwrGvODnMmTDRynlTc8JwvSYoEPiMokl6D7Zpu7QDa+crz7zVACxRPgmPteQP/GsNc/b+MZXh8vjj9snA/7dxeE00ngvh9JL54T45FjLFmG1jhlEm/kjBx7nOwPulKBk58fXYPVFBE57O3XUV3s4jj4ln76OsvcXj8Gv31IqbHfYywNtZLeeuQ+wGTWMxj9eNEr5cBZaJRHRZtR1VkrDNQSK/efojx7dvYdUecPez2xzLpxN7C58efq9c4PPwcp4c/RxdG0wCIHKvpxrYzYOFj+O6HGP34+9jOrmOPmT50IJnsImEE/UqFFnnQyUZBFXxRUjyHQroNEh0O9Ts5cZcBpFUIfMAjSjMCjlOigUri1zQ9VLIFpuXLdk5z1utXmj7ufQUfjsMVPLlbwxBFKd/zuSYDIp9F3zuvCKLzfMN+qud1Bd51XXn9Oo/g62dn0gqxBls+52rR13GgikspCZSfG2jWAE54DhcBPBdZ359f/7LrhGTUYiz1XKnv1wURn5F1/+k1EIJhwGz6FWwjMNek4oTAVFHmy2SejK7M43onXE/znxI4ZceJv58JKUVpKBsvZVNR8kRZQr3HRqnt2VkLn+2sCQFH0hZ9pkNIg7kuA6XmkyygoXkUnCMtcAJgoqhNFmn59pFLYDbRxszZGaSlYBYcDJ7InqAX3To2a3SdIMhwjAHizetLnMDIIB09wSBBk6l/knrnOmAXGJ6POdOe6pSNiBE7OAJPFG0h1UuACl+mBtJbCgJcBE4DUtand++jC7sOdOPpMQURCoAsFEIofyWjFIB30G2RryUtm0VJXEvMU6aPGuKsBX5QKKHqXlLBdW/bZoBKkOqtauYuxyDOKNoWOclrkPk87y2p7irosdiHd0pAfj6j57Xptchr4lGHzLN5tnGRJZUyC1oCTuogiVKfvF3RhJouqgpw+uoNk0mRFGd1K+U/SIG39SYWC3SLoLx7TQopR4AOB3qF8SznIICuifejC5RYqwBOy8VCpvD//A//njtElS8HcAVhBR8Ap30DnJxkKmHNAbSGVpWIM6VOHRwcMBxEvLlqUKlgQhe4BT0OlH5PNWG4TALaZP0SOCVqNUq3aSW9ABxs7OwuehSHDDkop991QuBDB6/lDokTE39WJylwnfeNMA6pibg/iytw9bPWpOTy+Q1+Ln+vgpUWPAlo0Pw0K4ItcFIAqM9f8FLzV9FJ2m4k3lsFXs0CuwCZ9Xqw5sqk9dxJGr/bKDAVpZkKBttrD6+Gdg7Dz29Ax6o91f5aeoMqoLp/mpdjusSDgon1CAQe54micvg6+nXrNdG8wCGGIw1R+mAw+Pa1oOIMAMRxR+lxdIU2jw/x8vmXOC5XMZtOYzSfR286o+Ic6EH7wSi2VNPrQkBZaw5mpKhsrxZxhOjD81N01wt2sjrLRQwoq7yMIwxhEad7p9ihAoUiwHgS47fvY/7+h+hfoaJ+F8fuIBbrLfm+TpB73SF5wQBNg84hupiTWr/GfvEU25fHWDzeEzyBLoFOCHnl9DgZcgi4MxjHw3LPIXjIk8ZhG4MOng/SzSd60+DxoLDQeR4gaTSOPQx0332I2acfond1F1sIrffHCZxUCRIvX0mfh+ipUgfRgy1a8BtWqXDYQnoWQiDoOOHAGI3gx6HK63a74Rd+BwEQdENQ8Ib9Pv2f6BcGSsdoRI46u2RHmEHK22n5+hK7HbpO6HZBIFCx0UkIKTQEzagKD+Pq9kNMZ3esNKrrKcGLJsmjBGuqWhLYMFIkUJR0tmOA16ESpvOOk9em90ATe7jOM5lJIFQLEQZjpqnieS73uDtOpoGcAaycdfLv1RhQ9yVjFTgtaf5Jat5Re0xnYjt3oQ6ZKSi6j0wGUZHG3B1EQFYL0uWWX/4c2/sv0Vk8x2i3iiH22Skpo0kPIQUPdYBU9Fyf+rHrDGMAv6/pVEnLeEKz2u4YwiWTGEyvY4vXpYcchoQ27L7uQQd9vo94+Dn6r18lhc44AwsFdXb7t29j9PG30XnzIbbo7I5npOpR+AIVfM45ieIK2RUVWwQwoXDBKnyCShFacNmseiiRCPyHWS7uwi4SqLYDyM4nfIbYndAAtDrknm9JFbBG1EFzOl479Wz2eWsA5PPcNLu6bvDeawHMcaWup0vg5PVnirvXT13HbVxvq+YVONW4TVGIvBYGfZevgc/gYsFlx0leOt0YDcUYwGMpioB5V6q4FsZKghsXYjmj1dgJJLvhouPkM6XmQyoc6FPUa8UzDMApjWEpbjFCYULAideef8uONFkWNTntRj/QwZMAieh6puwVDy2O/igvABMDsQnqiVZGBO1cHdDzM5udgmYkI+lvVrbNsQsCcaxByuljHauTqgKMigG0LkBh0PYG7FBoBspS+EyQcf5lfGSTn6Apc9bsNIhFgM6H9pCN1WlcCirvSmcmzeTZtRJlW2BOUu34U/PxUncjE4PPpfmrEQRGkj6p59AoSNbpleulml+Tv6R6HeeN+qPYdydx7MH7cUABihFlz0HrQ5EHnnbykaJMN+aQh5qTEhkW9SQpdLJHl3YiDFPc6ylanwUzCdyoiEJgYMCM/MJnKvN/6i/q/ed4AK0jCB51RpE1kfkdH00aGwpHLfVTn1/r0nluQxZNxlrN9TmhlobeWk+WqBdwEt0uFfVSbU8gLWdukdNh/dDrK+0R8jnSKVn3ECyZzYbAeISzvdPlv+E5CEALk2SAYjW9khJIeqL2BvYuHrtcLGOEAg+AkyscCpQpj1hmdTzMiYXgJ6nVJB/U3Fy8oK1SnTdcTQBcWaqJcZvkJweziE7UpLU+zs+Nn7ty1RzszSbTDdR/2cbOQVQGwsY3qp2tYmJDhGzlodYIDBvfAbdWWXVQJMUmX0/vSYIEl5UnB0/TEyp1wT/zn0btFXD5mlfgxEVbWo3niZTappX2gGSIaloXnbl6vdtrdw5m/Zl86F0C33pvmiQqgRMCU10X+N0KnL6XLPr6cUjfXP4zCU4fPO18XZu86f7pwBR1RcAJifU4Rqj2FOqgu2i4n6T8JQiziAoPblA6+rlfkDg1ak4tbYb0CFZPIF+MAfZ9HF5faSq4e1nwM49ns5jc3tD/CYPsewCK6MSaXhWqQGMotoPqNjoejw9xSIEIgKXhdhNTrFVQ6gBWxoMYTAax63Vih01/dR2Td59iePc+YnIdXSRz0aMTPO69AqOMNcH1BtDp03tqEYfVM4HTDvS/54dYY45qByB44MGmbh3oBmOaC8bkJvaBg3Idxy0OqWXE+jVO6wWFLeTt0Y/dsROb7iBWnX4shxN2ne7+xe9j9PZDrCFvAeBEukPS6+wUn0pfrswDoNGsFUCXrt+SQ+12AJ4YFTRwj9mUAGhWFRIdpC+ff2HrHg+8u7mLj+8/xRjccxRLUNWF4APADtbNHopSy9iiOwVAiaQ/ZVjRiVE8gC6cKpBcy8NpTOdvYwTqFugqKR6hbrm6KFRz5HpWQpa1rhSM0MHRHD45qGvg5P3mZLPGBhdVcIg6xuF7NQY5+axxs4IiPx+BXCpxWc1K7ITzIgrimAuDfo/1PeGNiD6ueRgNqKd/W4JFvn5zfuAc0v1nUxfJD84f7AWA5efHWD98ie3D1zg9P0Qsn0llhVQ4ZiIUiTW7BNDCWbvhOI7jqziO5tGBkiWMMSk5PI7TcBx7+qYNoj+axnYn6gmeC0kXvNj2i+fYP38jcBosvsXwgE4njDg7VNw6DqcxfPM+xh9/E8ebt7GdzGIH+XrOOIn3L6GNVH47pcJoAhd0aGmym4kBefv8/KDqSVEsa4rcryxSJAVW4Uu0Gxq0UjK7nwbgoBGpQMaEtWEDqLhgO46zhOYCoNefIR66E8PYmCpXGkrPJDyButen8wZ382shoJ4F/v3aufD557OtFkvbv+vz146TwVvNM5wr1M6Zn5/D9FREhSqmRDKQXOGzVjqr17XPV51dznkEhPTVMlXqe6jn7eV53eY36DhhlkdVcRexfa/wPXWFdLZpRqa1B8H3Bh2BLIGn7AwV6XSLSig5BG3UTJQsUtFEW3OStVjs/d/mNRLPweuoCCrxClwTVPgBnGyurX2v9+QuP3MkJsfqtKGLhN9FtwqdVHYrGiXABpo0Q/zZryDg0QiHWCBcG9ld7e63MURhEXuWirz2vFJBB/Gc1EgqkhpQic2gAt2WTIsexC2sCpqgi1T6BB/poZLArZWmV1EBIGYUh+6UxUv5Q2EOGEk/1PgAiNRhwtkD4NQHpQ+FXQCqjLug32N+Ch0ny9NzFko9bQIR/Vudd8ze4kzDY3kt+bo9Aa2mE+S9oy4/1yu8NlP9lZLvTfFNHTV29kPASZL8ujdc+1n0Y/xu/JYqq81WG4pjoK43uSbWNambhYZJP5VWVKgpMHL2DGIbJCgol8Xvp38ZadRo44lG1myHw/6ouaftjkUmACd0ngBE7X3HowP3IYET80fM7rrjZODkwOdD1pvSre0KAPAOajVIAUkMR/mRtGaMuAntQSzX7xrA8GEdMPUaqmDU33EyXw/jWnlyAuBkmTfVyuYJXAyemCxCbSMDEmlBOUvRSgYn0GLX6VzcwmClXgNVuirkaANnvW6XgEEJh5J6HyoOpjVAO7j7z3r9DF7OX/1cpKK5N43SiqpWDoi+bt8DTe09aSsLbVelpeTVamU95Jp7x31lfvNFdSwX6OW1dlXT91rc4tYPS5vZLed2PoQv1WzklhbYHma6v+g2+R74mmIzacAS8w3pTUIxiuwuZFKGZiQ7CZQKz2Q4PR/SO07TPjTS3UcPgA0VzOfnOCxXMghEu/7qOnrjcRxgkAmvCFRDcq4Pg+cwuo31Mg6YZ3q8j/3Dt9g9PURsVjGDfw4G1A/72B23ceweozseRIxHEbNZjN6+i9HbjxGzG1IAYzjj64CuhEQWS5aJWSanBE7w8Fi/MFE8rV/Yedq+PnN2ijLdVCMEdzqV5OjRdBPHyS0PhM4Bg/qr6G1e47h4ZJW+s15GP5VyIK8O4LTpj2Iznsfo/ae4+e1fEdytQJOCoAPELFIqPqnPqfhk2X8ddpSEzoPXCWmvjw6iKGGkC9Jz5RCrzSKeHr/Ft29f4+uXz+w49XvD+PHjj/G7f/EvYzaZqWLdH8aOXQRQeiV8AcCIjh5nfY6gCQo8gU8PsQrMyoAm4WLKGEaok7voD+f0kmJSxmRCyYyr1x601fpWsq+9KI2rGgMryKmxp1bX/X2t8+bZcli33XOXSZ3/7TjgQyynKJqhasflWh3HY7GPnBxexqHmOZW9NWahYhWoICMPHItPOPnGGZK+a5Alp0hEBJIgFA0Or89xBJgHjfTlIY7Ll+jsNvSVYlSwGhRmCdBZms6iO7sjeII0MQQb2AkCmIVRcndAAHQ4dUnvQII0BK1uu4pYvkiA5fmeyn7D9WMMCAAxSwWD52EE1/LHmH36beyhjjmaxA5d1T7EUTSkrRSXb46JKq0veL6oIm/gxNYSVaVSshr0qWRBME6lATPec+PEmv5yNJ4lfbYvWjEo1c2MSq4BdhoMmgQSLmPv5RrzmsCZcUnZy3nwJifwuq1AqC1+tWaxl+dEzSkun6Ouq7p+W/Ah2nEtrvo5LoGaP0Mt/FEYCzLao0EjylFFLOrr+zVMb7xkwTj/8Z6tgBHv10moYkE7B968dyqhKbZ5z1ngiZ2DhlEB9Tt35gFGLJqEuR8no9nZNU3LoCJTHL6mlQHdbfB8ZHbIa26Ca1rP/zoHhu/7TCXTw8IKNHBtBZdUEEEXAMmr6HS8Vwmg0PEbwUCbpuICflp/LU2Q4Eg6/Y2CmnNHAyYrCIIi2wdNNmc18TqigWkuSmcJlDZ32WnCfjNoUmeC1imLVfRRwEiKH4sbqV9oZUCKK+G+pWIgaYQ5X97pDmIwvpZ5tf3JmI+2lDwR0vGksgzBPra5L60RQNmkN5RmiUjFTrEJcCtxLlOwiMOLfVI88Tz00USMAaDq9WVmzgaPzgmtPfn70bol58lZZM41wrM4qYikGDPWpnhZoxCp3qbM413C0u6pe1NrH0CFg06Nqmbr3cRPqPvE1FGdQYLoVGRlHMD1QgqGwpNBUzJUuyfQndHbzwYKBIewR1JeHIwTrCsCJwBUjwakWTX2FjpR+M85OvHDP//Dv8uOkwKOKifnMyTeGPh+7ba4e+FhUCWqQrlN1TPVPHzR8GelpzkxrpWqc+D03WM4DVd56VuEnFUJBl/SCJWheA7ByYqrpfRhSU8EBA4GuVRZ4iZNxbBKQbkEODXo+Z06KFZg5wDpQG0A9JeAU61KXSYpPgwug7+/74PEh5CAT84KeAMn1e6yBd+g/lIx0OcSzc2Pv1S/w2vWoeDLA5GfJ1nZGgxtv7TuigR1Al0fzq5gc5NwNqR1gXcwtUdBk/Dl7IkCfqsExEWPNjUiBgZGU6XR987VVDxPu65F/bP3CN87AkMPfHh5WGT81gGUXGVWQljNwhAsfCgO0UPQhdnmfs/ZIHCbUfGGnCnmjqB2BwlTdpsQNHCgIGhj3uj5id0mDMej4t7bbeMGnZ/VMqb9bmx263hBpwhWSlfzGL99G5MPn2Lw5n3sR1ekx50GEypxMQfjV85P7KVKBODUoxrgSyaiSyaj29VLrBavyapXwnkgrWIYs6vrGF2/jf3omp0amIMOD+vob17i8Pw1Nl//HIfXR0pGdw6n2OxPse0NYj+axXF+F+OPP8T044/RubqlKAaUzQicqEbUKvQwxXbnhckbDjQcxpJtlqckgrDkx1E5hCHoYIB7fojnl4f46af/Ep8//zlWyyV9GUaDUfzVj7+L3//ur2M+u+bvgaaHxJrVP1YXQeGABwloJQJN+DcMVdHlI/1zB6U/CM2eYjIZx2R2E4PRbXT7U3kC4f1lYqZDSdQmJwaslNrPKWWl0dW7LJQ4galR0d3aWpRhYsI95oq0rp3jCnd0kS6/rMq3cQCUTBWhLMjjGF4PQQ/efy8e+r0m8Yz3S3FQ/m3eT+z0Jj3aSaIOLCWEnHXivBPW6C56u43mjCD5//xAcA8TXips4fMnIAMwYvIwmlAk5TSecy6IhyQSVNAwQHWhylSqQe0PpJeOQMtcPsfh6YEA7bh4iHh9iMFuQRXJ40mqlaD4wT9q+uFTzH/4DbtNm+EodiiEwKcsBS+UHOb/WGukSSm5UFKgGSgO5mfMJIZCotwAJ9xbiIJ2qfBlgREsfdwT0sfTAwaqiVsyCyRo4zXWJL80gxQd3WvNe8xn9mVc91pp2Q7twPYlaKnzPxU4XYou1PXsc8zv0c9xWUS4XLMNo8SzHznro/Ov9Ub0+75M+NktQacDBtFUD2vPvHq2+jr5DHTB0PsJf0L63MULvZ46/H7PtchY8wbTJrnuMVOXe0WvKeGUJg4SbHRZKScVK41SDap6KMHnDLBOE/2nczQLNJwHbLvHuk7yCWIyz4KhilV+3gpufY38M1wTACcoaTLP4/xvh90zxEc8XrmeBJnAANiCrpfeRDkdxM80HovizM+VFDPdh5bC7M8jcYBkBiWtSsBThrNM8oHiCBwEtvBvCVCgm4vYjs6XOh2MDPw+YrwEJeBcbfwhAAAgAElEQVQ11Vmuo0dvNc34Ur0Wr4tzdLOlGAUsCyAlj2IbABQLPohL7NID5Ipey1uQVDsJDSUEIRjq6YxOJgI7jOi6009wKKP5pD6zKwJqH1gaBFr5J8RWCL4gjZ5zvjkbR6Xb3jDwifFcbHkkvQ+JDfIP2hfgCmWjQabpadXVmN2mkj0LdVlQSRNodthNQc975rlX0xPQOWctHFOfKMQ24z+SoGVEZgtM3SaqVCNGNqs5C+Sg6RXrH0qGE9ACOMlcm4UofC5QUekVBuN7zCyfSJkERV8iERKN4CgZmkAJnDwvyhzyn/7+b7OxpgfRFZuV9tRD51yBlXxkFOUDGjfbQY2BP82usAC+16XhJs5g5kO8fa76O+IwVgOvhGRZdT62Xku50Zlce0Ol67Q6oTb1M4VLwcOSiTRjzaFUDpqlWp+erJVqrGCoVq/aRL1tN9UA74Di5N+f37/n7ptBQgUcTkIcoCuoMbitlSxf33Pwo8+vCryufz0EKoCpSVV9LlFwVAGroMzv4TzwF4foi3mnS+Dk63h5QArcYMBWsrEGm36vqKbCy0LXLpNBU3MyIdWaTQoU3b2lpKMKLDwmJqQnVEqIAb1nnCpg9v1paBuUju5wvgcO6uYI87BJPvIOQ/A2abPZL7w5drsYdnsxBtcWhrHofoJbjvjg2Yyc64AkeGe74WxHd73igCvU+TZPD9HdbOIKyd1qEeMe9uYuXrer2CDYzKaU+x6+fR/d6zc049xh2B0JXg8dGRlRkROOJHZ/pAxsD8nbFqIQL3FAh2mzoEnoAcITq5UCLALzcBwHJJ/9cUzm1xSgOI6uBGz3m5jENqbHVZyev8bylz/F9v4rE90B6QW9WBw6sewMovf2Y9z9/l/F8O2HWHX7sQWloBGGsB9EHmWF4skDkx0fSbASjKfCTq83EjcZ6lj0iDjFavkcP//8h/jjH/9zPD49SI6cVf9OvLl7H//6b/7beA9VQ467YkJ8xC4BKSY4gEHzwE866CBK7hbgiVQay8CmJw0468PRNPrD6+h04SMlNbmEdZk8qQqsJESUNBZCILPL4lL6yX2nuuu9WePpZbHLe0gHAbzAbFruYWD5WSk+5fxCGeBVW0TJBq+ScvsCvjT/eRn/HR+UAFpFz100U5aVSJKqJ5o+Pz+MJFVgUdz1fKmSOdGn+a5QYaZ3E/bShobQgXk/JimoUIr5wHkyJB5Sj2Fn6dhFZwnS5HgNVaytpsQZOiofqjMMSiBmCXvoZC1gI/AcJxcUDlvN03WHpPftIWhyfRfzTz/G7OOn2I4msen3YwuBBqhaAchzjsNnCmqgVjnNAgbAOJK39BizRwoBU4oVZVRTsRCJFg71bPfwbKGPnKT88UTsmHBd6f63CXPeH87wIukuc1KlC+LYjOteWSAGCSp82iy3BV8+YypVz8/xvW6PwU0FUNoH7fxrXe/4ey1itmead5loRhTJQD7DIkECSJ4DCd6RQOdryNg242LS7GuBQ5Q13B/lKvVcrjkBE7HhkMU55ze184Sfa3+apXNOYfKcLrrZPt+UP9j/SfdWOQ86Tu1oBD23Moeh0WzmP3g891F6I5LmlzMclhb3PeB7zmgF6MVzM0Gf8xeNdAD8qKOp3CJ9pqgqC6qofLkkAW51ZJvvyhuJVDgWDDwnBXqUZlXRdRJo78auoR23AmYGTZ5OcIz1tXbO5cjLDnMWPTXfhPeNmWsBJoImzOrpYMzimAo8VAIEoNzAMFvy1/iCRQftCKg2u6UoBWw9TpBNp7XHJk4721+gGILPnX5BLmKnSSvuD8TIMBeGa8firufs0ZlJ4Qelc5KVV6Ff/qNS8pOnIMSJQE+mSMRwRIEizErR8w1rp9uPQ3bYcV0QJ1HFQoEJaoD4Nywd4F21w2fDmqcYUs5GJXBicc9bzoVNr7HsFMpkXUU87ptUHZaxL7pH+H4/lVfTNTMLzuwwAsSywwcfMNHyPSfHe0+tDBTCxNgQiUGxHEIO/Q4K26kIi3UI6ij2ZoJRAqykOpIpRHpo0lVRpMfsWfrhNXv3n/+h9XEScJJsrCsJeKArTpcJrGdmfGhL/QofJGUSi5JTNZtzYu9EuCbpei6VwxVArCDjJLg4h2dF2OChgjVV7US3wib3wJ6qm+LCKHHG4JzmkwycPPAnzJpynflZLgFfBUkO+hW41MfXIOxN73kvUwL8HLV6XDsyBjfmXV4GCSdMfn4HOgOnevhcvrd6H+oBps9jilRLH6qHnV+nVhxdYWQy5QoXF7bAjg8bH5C164TvVeBUgzquGapatSPkz8vEMzesrpspo/IN0XPuYjSepYO02rDunuJ9ARx53XNDsZKig9bcfiyL/kgHBPwhmFy6uo9uHt4/pFHdneJJf4wTaID7PX+HwKmX0p20laJGjXRj2HI+RhcJPoHTJvqgISEwvzzRz2m/WMT4sItrzDYdNrE9bGIFgAN6IJTk4Nc0v47u9V105neUWe4MZ9EDaKQUsgzsIMF9WG8o4oAh+B0q7KtXKohB4hxJKu4ZDi9U5WFq259ex3EwjhhOoj+Z88/TYKzkar+O0WEV4/0ijo/oOP0cp+yQ9dDF7fTjdX+KV4wvf/gh3v2r/yb6d+/iFcsEVTJy23PPqi+hRDHpZ6464r2LymKJWiUN8NeQFKtMRaFT9Px0H3/4w/8bf/rjf47n50cG1/FoxIFomOX+9b/8m3j//qOUpRCq0fVLapnckvNw7UBdBzNPCx2Arl7itdi9HkhcAhLwPXSbMIja0rS0F9Q90f5DR0xU4cabzAWfzATcjfde93rFn5f7vQUuyUl3Ba34eCjGKgmUUEpOVyVdsI1jruGzH6Fvl2q16YfsmjGxT7f5TAybqroNJ5vOd0pu0/vHlGybUHv7GmDkbFZj2qgqMWh08BaDvHB47k6ZaNM9YVWXhQj8KQAF0WLM9NmvRyp38ISB9wf+1CD6CdLzy5eIxUv0Vq/RW79Gd/2iWSeIBcBwEf5cg2nEcMpu0+DmDYVO+je3sRsOYwufNlTW8z0IQLfACYk9E1AmdFjLovho8F0GuOo0JQ+YBUEXwUDnQcdJXVmp6ineIUFiYo1iFxVAsyCY6pRcViygYV0i/qEAld2JxpunreorBiqxdXzHUnDHRt4n8oKqhbm6Pl2UctyvnVP/js+8uoYvmQgGYgZOVeDhEnzRLJYJvLobiPueWRUQaO0qOKuJzg1nGpWYNZ2b9NvB+kZ8cUGO+z3HDvh5mnPtRDaBgZ3PprZD11L1fAZfnp9YD/vDhgXiFvBI4IlFXNprVNq6uoYUA8m9zu5sMQlW/FQHiXlEevPotZXnOCb5fWGn8LOlAW99nyz2JN1fRYEENWXOzcCJ1yCpXMrBsL5V0HQnm/YhWI0JvAhMU3mUvlgALE0xXOuVhQCjtoyXjpPOlfQ47AcVwxmn2ABQh1eASR0oTQYhURcNnKwFM5eQfGPup9HbgDpmAifsAVLzwCxBLIEXYoIn/ptceHWmthCVyQIJinMAkGso/eXsMJgWyQZBTsG53QROyAtgwRGYQ4ZMPK+lOYcZ69Q+0lwn8t++Zs5I+6NIDfITFF0gjz4WVZkU9X4MJ+MYjCFe0aO8OqTXYWaPIiIogoinW1wbzGfi/jCP0EyMzuxWb0CgLsUW8pTBepSBM6iDCLu4LgLcmk9Oap/nPC1uQh8wACdR9QS0i78ZCtApMOL8G2f8AAwY5FXsDqaxONgL4ig2AIvxDGdHUhIZO3E+0QgajSQYie9z/fWi8//8b62PE9qZ4PhSyQobEBXAHPjDxcGF4KZN8MEA4gH9/B7HuTxQVmaDKsXvLwEnV2H4/AU4OZA6AOG91fZ4BU76vg54cl8T1TeBJhMWAicqXZ1LkCt4y/CL/PqEtO441ffACkGjpFOhxvf/fl4B0WMAAPDcBgn+rBU4OYk3UKgAsQZjJ1R+r34u+6K0aZACagVOBsU1EfNnFaBqk6sWjCn5089THSyDVwWPzfNk0mhd/gqcVHlvB4sN3Cvg9uPxOPOom8+RRmzuLCGhrWDI1UZVHpFcDykMUSVw3eWC9D6LCKi+5F7wIWq6HtZHf5yBHetdk5kNbebQgQmnBhcpZoF9goo+Ok6QwOzk8CsZoQp+qPLIA0lRhmkeABQSw+2aVLchkigIFTw9xerpKXrrRcx2q+hsF7Hbb2J72scOkqbwhRhN4jSdR/fqNjrz24jRLHrjOYffB6DC0YxYdMD9chldmL1ilun5gcAp4JuzBxHpxLgAYId/dSdzUvOQLJ7S8+aArhmlXE/RO6yjh04V5pvuP1MyerBZUVkQLXIwEpco6g8mMfr027j73V9H9+YuVkj8JiMF8kYQgqurGX7WYZjzhEwCJEvOmEE6CVrsXYJiFV5kcgtVvD///Mf46U9/iKfHRx7Q16AzjieUJ/3h02/o78AuCRSLwAFPMKAhWEmg4zBFJViGejB5RaIqZUHKBVMGOn2rYhQnOIgoUxX9SkSbHKaFgpUsHvBetZfaAXcmFxljvM6xDr1XLoGT40uT3GRsstcFnsv7W/ug9WH7r0av5Pi48yy/Dhkg4vOyiJPdIFFTlZTh58Senn11dVIpT+OFpnvqwXbXWDQDpGQ4KZrgslM8wUPDwSowgQXka/Ox4vK0ak3HBE2Mj5grQoUTFgFHfG05MH7arehVdoLq4mpJsZXjchEB0LRZRn+7jB7ETjDPhkTn1KOsf39yHePrtzG6+0DgFDBWBD1v2I99Dz5S3TiyOILPou6O4nGrZKdCeCZyCZxIA0zRkbbjJHIIVa9wD3AWZ1WZ95WHPBgUojfxHjPJSaVGJBvqGWcHFNcIhSW/r7Zj5HViMGJK/fcLY1LsM3DyWqrrsQIex/F6dnBFJFjxGrdVhN9DBVEEE2Uu2GdQ/dPxX0WJNCsvr8EiT1KyTXdlmSXBEQ2YyXyxhYnmzTw56OfHJWXXxMAJyTXioUGF6XGlq+Izup7z52coknsMrmtOqTnnk0LnfYEbyTnbNMRlxylflwYI9ptj3c4FS403EGxn50vAWxV7fw6ryrnrpWureNzGEcVcg1+vj5pHcDuyayPGUlVEkzFrS2Ek9RBy8JwHVWEbM+i7bcZ2Az57vaXwBQsB+QYb02DPQ/FsgBBPM42UxasUqCnAKQXek2Wg7obeP7ovKFbkXs7zBkCIsuiS1mDHm+baOJMQm1iMSSVhUsoP9IID5ZuJPKlj+9jCUH6zDXQJ8VxI7JFyASPR2wiF2x1AXicG/U50DvCPEztBRZB0Lm0KTMrNtdel+Kg5NgFOfA7OZWIemPNQnegMAJygNDrlGQzr4C32GZ4fVGeyMDqxBYjGugMQ6w5Ih2PxJ+OvCjbqhtFeHLEvKfck5TFGZXHUIg6M9YWCyZxIZ6WLjWQ8JQ2wOevJWsD+TGGRBD4u1BPYJehE/sVrSR6iFBNFf87XwO+yY5fFdnbS0c2TYMQu2SC8jgBO7iioYqDKAaoZluC007wRfEtKa2qVmRygEpIO1EkLc6XJ7Xk/hzfnrxPvzBp5yOuVKnDiTT9oNqkGTz+vkxDzw5tAnyICFD/LQ55qIw24S7+Y/Jm2ejsIdwn2HPAMZr4HFGqiUjsmPlDw2uACV+Dkn/n5faBc8qnxfD6AfKj5EHDQqtdW+Ka9c/XzOInC9yo9Db/fBnbRh/yf7+tlsub366TuDHDSJO0gBZoEWAZsDrz19RuQko/3GsJzA9S464RVSF5qJoJ6TnVK3XHyYKrenypQo9GkAU5eSwBNMHJF4J5Op5m4teDQ1xyt8d5IhxqSMRCCuRElmCU/hjTNkySoPBAQAJHsyTBX3dUccVWnSaN1UhdLY78OwNZ2Qy+KMVW+9rF7fYnl01N0li9xfPwSsV3ECYEUbwXBDc8DM9ar24jZdRygeodu03gWA5q0qrrKwxWBfS260+rpPl4fvpCmhzmS/nFPOgITgU6PymOD2V1MYOI3v+PzHsiVVgcDHfMhJErXr3F4/hbbr5/j8HQfw8MuRrSH2sVqe4w1JMNnNzH+4a9i9uNvIq5uSGvqQzrcvhRZxDBl1qZ67ijiRsrPyUplAFII1rq3CKZSbgLNcBEP99/i6+df4uX5iTvh5uY6prMZ7/PNzS2BNDv1VCOL2ICjzuQKhcRdgiX7Ganihe7SZDqNMQ4cSMqSD62R2dMJlXzNHrDwkBSsjGopyavDz3QTGcWmWa5GhH9Fb3aBoYKdGiObAkQqgxk4+bkcO6o4jPefH1Ofry34WNzBFJJ2NrHSufn4rAxz3DsTNlH+BCA9x8qqoYeL8yKQcJDxqjHDJZBGx1O0Hs20yedIEsQqPjSTlEmNE1UvqSgnrM2IIaq2+2109zCnXkYHIibwZ0KHdbOiXxn2G7qvpOvtN9E/4Av3/kDhEHg9dcdXMb56G9M3H2P85mN0Z9exHQxjhYN4NOCsIUETkwoBJ3yBFscd3tAxW2UvSTNrIJpUIlZXM7YwfuqzGjh1IS6UcsNUyGMSXTqK6BaUuRbsjva/HO0+CjjVpLcCJJ8PXgcuFtYzzz5Ol+dc/Z2aTHt9nXUFircgHosYjzjsHKDOOvlsqgVZnzk1iSeoKMDJecdlsdWPc37BcyvBp4sE/J45q57xSEYDfbayaAAKGmls2fmpn7XJob6jtFsLkiyuQKhnoPsiga6ssDfvQ7RbK3+x45TACY8H9VrPqW6UmzPqjOl31Wki/7Uh2Hhvsgu63fExPu9rzHFR0QC0gu26NuxR1po7q6hNMFgEqpwviaInqp/u+YC0NbE+LkTDsonk91XXn7/H648DeQcF2bQQ4Z4AOKHJlIpaCfD4uUnPFnVYrNdO7DsRW4BY0jlzJjGtOVBYxPWmEiqp4zC71r6mD1UWjQGcBuj30Ag7u/QQzkAXeyPhJQjgkBaIAhS6xelDBGCFNYludA9nLC0d2q4LJ2kzr+I69/np+UUXt7FOILWPPIgiOWBZcEETHCGmoEgK8QhRnAfRn4yjNx6xuAsQYZ+oAYSPSDWXkp/zZs1ISbgBxRmdixR5b+ml6KxRbrz1puO9SECPb2utpnx9WgLo3G9n7pS3prAIgZP2rj6SOmJYZ5n4ScgLgAm5QhbesIYhRoXiJ4ETS3vSR8B7bIATffcoDvG3BE6JUUxOa6sOhQ7iYFUP2ZqcsxKMF00/ACfi9aCuQeSy2uLnJd0yW/9KdFNVxZ4FkEOGUlF6AahNLvdgBwN8HlIesuIixJs3gpUkyEmr46SDwJSQlscvE7MMOKVqpJazNgNpNoLKCUvcarSC1bnKj6tqDvIGTgh0oIE5Mfe1caXZoKgO6roKVauB7cxB7QYZ8PwaONXXq8Dr16AURYhz9aUK3hz0/Xv+fGdALA3vOAB44StTE8QKyhxM8XN35bBp0O4F1YpzTkxs91Q1Q/KuQyelcdFmRbKDa5sVd8QwdIjRldDBLBCK54fKD8ATDm0oreg0seqRPj93JUrC3OCd6GPr57wQFepAicmhc8wsYUM2bu8wZqW5m4AR6QJZB1a3yW1vBRQGYICtPTxq5IfUR+BYb2K7XERnvYjN1584kwQQQUNbUFOwJkeTGF7dRnd6HXvMNw0n0cUXKkXgxVMe+US1uw7kVrerWD58i5dvv8Rh8RwDACfMkrCqh+DRjeNgFMObdzF58zE6s9vYD6ec72Al+7iNUU9y5sflM0UsNvdf4vD0FH0AJ8xk7E+x3h1j2x3K8+bTb2Lw7n0cZ3MO0ctvAp0F77FWpVP0o6QM2f8nk0sp6qU/SafXFCQwlAywhjklCEK8vjzHarXktaeP1hj8bw3c8nBMfxT5t0B+HJSNfSyXSxroYZ1gz2JtQPVpMBrHZDqL0WRO81uarvK+Im7I/NADz50uikEZ0fMwYODOSjTWJWcuwVXnLFirLloLEAZGtbDhhAyPc5HF19LzHEpw2qpe3fuqIvvgdQzTWrfvlPeCKvESYFDSJpl5Uc5a+gwPcTb99Bzknee8pE01OWNwOeydwEnJHaGs9jiorwTKSp7AX+d1SQUovdukeOYh7kYwJwGOpxgcTzGEKBCFJV7jtHyKAxT5Fk9xYpd1HUckKIgjoNNgb0AgIpMdvN8d1C9HsxgCNN1+jPGtiwiT2HR7pMp2xpinwsmdPi+l48TTLbumvkR0aZG0Jc8tkl5sEkyKkMQhRGvC9YRfW49JjuMLjW+psJY0vUxKc8JAVFdnFNn3PKISnx2nCpwqOKqdoLrO2vNdnQqvH58BBjX4fQOT9oxvzyKDGZ95tQj6vd+rRbfKuGCSm93bKpdv4IT47vWn12qVZ9visDpf6Jay6+15oVJUlFJYAvdUfWOR2R2dVIc0cKogogJF799aSG1zq18DJ/jucQ4vuwbu/FTgBHDhAmK/l4XwTB7pN6aie9M1Us6alf1UuGQ3OCv7x+yIV1p8zflqDleBk8Eunp1ribJoSZHLTgvWMlhNZnMo0dUa9n13PEShE+d7Sy3Oc5JsjjbnUudeoKjmmthe3T2ATcuYUvtWn10sABW4tH5F69R7UjIO0LBEdywLyD4b8LsQFQFtU2ITooVxhbOjkmk4YibPUxR+DvIpUoJLyhqKquo4ceExT7BSH0ATzzIq9kHhbxMnqN8mdY3sKoDoLCZ55lc2KRL7sNk2IUbOLknRTqIUvAqY74HIOGauOdvUYb4A9V9R9STmQJAB43BYOmDmmYbjUqum2TfAGBk0YANDah15WpcFSU6xps8cBaDYAEohLSaOKUyS+Tpz+xzh0e2SAiuUT5tcjxeyVV80U4z5MLu/SXlOqyHNRKjjJL+vc+Bk2mEDnMiQUEGEMfuf/v7fnmQ+llrnuZi46OyX07QCQSffqmpYPXSU9eb3wbmW1CIXXdJFzg/pAk4K1UvJt0Bc856yMqCEtfVDwgWR0osHMDWA2F5IP5cHcNUuFM8XbcQMsulhoMTEz5+qM/ycEspwkHMgVXtZwMnvWwGy7ZIJ9SfyrUZaQL9l8BXXCM9r1TofVD4IHHidFLnS44px5WL//wGn71W8auB2wHKVUc9tSkMLnHxffT0MfGrQqgex8AbmQ7aS4M1quNdFIpKGhlQpkK4iCdhAElodx7bj5HkNtf0VwNv5Dwx/y5tJVCV6oBwBBOUYTT+dpHCgHSz6lNSp/Hnayl0C0r6qNlivAwR7VJNRHcpZKNfRYWjH9m8CRUUOgCcFVNLMMlir9+QKYGqQUZHvwGCKGST2MDKgoiLdAz3v4XMsH7/GevnK94PEnt0PqIhhrmk0I2gCp/nUHynRQrsf14jUAsidr0kJXD58jZevf47962MM9htKLveyKMEBd/gu3byL0ZsPcRyrk3UYoA92ilEPkq+bOKxfY/P8QAGL3fNTnBaL6MM8kJ2UXuxPvTih8/XmXfTefojTzU3swasGiE1qF5JkOZsLOGnv6kDUHqeOevKcKefAehYqQ7je6B4hmO828OZAtQkypAmgKV8OkCKzRVx/kCqxRlbrJSl4m9Uytps1D0/Q8p6fX9mJRIfpzZt3cffmbVxd37BCByGIAeZc6JWB6p0SW8ieupXk4p27LZzNSn8kjUmJykKjyzTM5bBrkSr2HjFwMtiviQz2RUtzwXtJSt5Fhc4JmpPc7yW0fj352qkoVcGaiyWVYutiSk0QmRukfDLTtOSno0vhe2llL7OsxZJMWhmBEw5szOvIg0VS3rICMJWvKZlnIcv8et2PHObeH2kYDfpdLJ7oy3R4/ELgBNnxLvZUVuSTnCz6Uhpico8OhtGf3cT07mNM7z5Fb/4mdv1pbHqD2MHwE9XPPgawwZlPiXUqK2Idq7uTnKdMV1T5hiwyZ3s9oJ6qUqyM0oRTyloCGjQZIYXmDDg1e+WoQlIOObMb4gqwbyw6o/RwaztOvqeXSXBljDjWN8Up0oBM/2spd5cKvF5j30uwva5qUfZyfXmd++3X4p6ZC1alq69l4IT347Okdklc3NNZJMqAujTtHFc9e/3+8Sdpqtk9aQCgff/yz0sGSLuv0ti7WK+0XTkVWXBd8T2cSZwHUrM3/0vfruyqUdo5peLJymEua/EZFXH8+1bbFHDSycPTx/YAVDGD+fqR5zWLOQAlSankvSAI07rivWoKyHmG5SwTinTUL0kamQCLQCmSXwKUFIVB9wIABECF4h4YpeAMTo9UKTy+WQeqV2vsgJSuli6qnCZ3MN4HztAj1O+a1aO/FMGb+njkDJy5Si8ryXRHLJFHpNcpQAvpYxQFkpS9TGHNUHEMa33lCKjckWLxSdfFvkOssxBIqWiDxB7/llCM6KYHmnEvOUeFM0RUQICyLBvxNdBRkcy6hJBk56DmoqCyTLczZ+U6UGESM5Hb/UFfoAc21Dp1puTVqtkfjjsgBnF2So0TSagPeZ3QueoPxzwbqcTLkA6KN6jtUv8kjCQLyB0qqQmiSWhPJRQH+KvikzZrR2cm1gB1MMVkyHWJzwYPRWKFRj5eVD2a+uI6pEceO5lU0BNVD2wAKR56Bj2bLTnP2/lPf/dvTpLu1huSl8S5x06bFJ+YuNbgWrnLXC6UeRU9pQ0CCqbeYP471+1fAE7MZ0rbMXGTgj/QYQ5HuprLSkpyZfk2sovm4KaqRwY50LoYWFCdU1LWBjftJyNWSktfGNkZLFRgY5BQ3zN+vt+1Q7Wu2lQJdic5fGy29msVrQZ1fGa3sP0YgyZf21qhOwdJLR2o3k8DFwaIVHPB32sAxvOoXa/OVcPtLhW5eqhd3tPmMKRS4y5dwXUwVeDka1crTs0Zka/FrlzOeShJlCeYr4fAkedF9NsMgmlELNBJEbkGOBnEXR6AXp/1kG0Sxy7mF/T8w24/RlhLWCcJnEgrwxeBk6otbJ0nYIq9ZnKQJBE4NSmU618KvtwrWKuoJiFXSjlmtvFRyT3tY/34JV6+fY7X50de27ubm7i5uYvBeErluwOUxHqj2PcGkmHOgXQezCt3+s4AACAASURBVCyKAzhtOEO1evwWz59/it3zfQz26xgeYZcrahRmKo79YQyv3sTo7n0cEjhRJKJzikkP9KdFrF4e4/X+a2yen+K4WkVvuwvoDlJEo9MnXbB3dcuO0xGD9JRuhvEtKnaqgEqhk0R8HYxYk5lwKywUehPm2XIOCYEWnHh0gtC1OWwPcaSqUQZMzn+qrc9uH7oYx11sdqtYLF/iGR2p5WtsFi/y9TgeYr3exGKx5Lq5vXsTn374Tbx59yGubm6pUIiDodsH/7sfh6MMG/leMczFJN9UEMTVg2bR6FouGV7K0qPyxiwGwV7Ds4MRikMqWlSqjGOCiy3eb96XVrRS1UyUa3edakxwNxvP471XE9cmxdClPgNOdU84dv6lqrT3pyiV3vPyLFKydj4jqUKGwFpL2fMckM4nFdhyvTDZ1eUjzdG0I9ZqWvUpmiruDtFZreP0Conxb3F8+hLxfE/xh/5+I6NqdvtAVYHBrL44T0TaXZeea+Pr2xhfv4vRtQoI8B/bwJtlOIjTAL+/JxiPTlZFAZs66JChOJCzBlzsOuwx6C3whPVCa9uU4xUf38AJn4eFVb6nAWecCJyS269zDmBIQimeM3Cczd5CzmICdOJ8O59xqiDa68KFNBfZeMZWG4kETo6Pjsc+6y8LYT4va4yta7MWC9lRKTO5/lmN+6Zne5/U3zdYMriqIK0WGn3+cv6MlErRyXzOe337NSqbws/NmO0iBUBunpcszJa8is9dB9wzGeXjks6qsSXlYja8JR21eZ5zKXHbHEh6HrM36vS10v44g8TgUU0qC8Xehyk+yTCEBJRD9NpTZ3leMeOuueL3YwiHdbMb2WCZ0jVA8i9KMlU6oa6WxuPMNdLAFQn4Nlkl3AP8z8qk6urj36RR8fxvgROLoqAuJkhpc4qc6/JcEDu5KWiQCq011yW9MIuqilHKI/HKBHpNM8FTcO2fLpxyb6kBlR1lqcZlX11+RZwF3iaYspeR8i+uLSgRQkk0AZHihjpdFKhIYQrMV1GkgrNBskMR1VczoUMAawdO5/+51qgImVL0oqOlnx6vvT+r7is9HdNwF/ER5yE9kTg7Bfr9hOALf8cJAPEm/BxfBCpQ8UvangETL092rNi1ShsZz21R6ZHG96b2JdMnWScUrKFUP9SXB+2ebAQ+upKR52WT+BeLWuyWJd3PaylxCNdoNjk6//T3/4YdJ6LPRHJWOakByoczEtcaNEFpciCh7CCq0pkEeCHV5Nzdkrrh8HxthSiHvJJz6sDqx1wmt074nWQ60OnsdMLvja/2O1vZxwMTFi0dLXBvEkuVK0gl1/FCCa4Chbq5GPgSEOIxGGrE6+G/S+CEx5rHjefwdaoJUU2S8BgDrQqufDAw0LDq0c4i+brK2bsFFP4dv2Y9BPEzcarVRtf9boGTgU09uL4XQH0dmntL0ztwr8+pek7CvN7wGSq3vSZzfF+5BulMnh3Nlq6o9dN2wlK9DxSYpG1Sav8oEOoBZK8fJwbtISpwbwDeJIGdiBWq3wROvRhBvYVBL2UvnWwhSaewQkcHEWl6ehyM8obDlGxW3SKO6H6kX1UD0tAVQsKGoMN2f0puUkZ8F5uX+9i8PscKCmCY3ZnP4/bmNsYT+NUMYnfqkl4EYQd6tDNTRcBRtQbDrKQwHQ6xfvwWj3/+Q2wevkR/t45x7GOUnjKsRCEBnF7H8PZdnKa3cRzNOWSKQeZRLBI4PcXi6TF2i9fo7vZ8bnSbIAsKmdTpzdsY372Pzs1tbCazWA+GsR5gJiSpkJkH09wPFUfSf3Pfci9lZdSGoQRO2u849qiqR/pAqhPR9xAACppqXVY0kbQDxLOLcdzG6/IpHp/u+fX68kjwR6oW4gWGd3f7GI4m8fHTD/Hpx9/Gzd3bmEzhW4WKPyh6IyoV7Q6n2NGEEpVCASc60ZNiiLW7JkBbQFZ+t6WS13w6i/lsJvNBAru+qKKzSSYAAk6XiUntTHvvnxUdGPB1oJhafBm3vJ6dTNTXcBxx8bZ2nGqX2o9TUacVnannB7vp9FSRop0ol5Kylpy1Ktbc6zyL0oTRCmCeP3CylN5YBFgJ/Nj9Jd8+O5JJm5GFBpKFQ3QAohfr2Nx/je39L9F5vo/R5iVGu00MKRSBewaqazd2AMIoNoD3PgLHfxy90TCG00mMZvPojK8iRjdxGM5j3RvLmwxrFZ4iHXw2dLlzwBzS40xAhwJ8NhxN800OoVO9UiCKwMkJUdLFSOex/1e3HyckJja8RAKT4KlSNHleEjyndDGLEXnesoqOvYAvCXHU/+paqOeN15DPDNEDlchW4FSLYpdn0iVw8vlRn7t2Muv6rO+znpn4OxO5BFnOGfxvP7YWcQ2cCE6S2qjJzxag1HPXZ1E9E/yZ+XpNgQ/D/7rOLmbqcUrwv/defD55XKSHdYQ4BTYK454YMO2ercwfe1VZQRFFsdanEuCJmnH0BMPeU7dI3l4CGZABp+ddFh5J89qD0t36yTkGUJ0wJcoND3SPWp8l0ZpkeE0Fv5wHUW6G/a2Ok+ZIUVhA10ZAjysxjdaRXKOUsMkOj9+vO0TZ6OLvqOOo883ejgL92+j1swKkhSGg0yjB4f4rgfb9UbcWRXhRhSFDPoThPEWQsijFGWXN7fAtk2ae/TvvtXwdvR7ieF8ANrsgYvTgdZK6l1LcDasC6n6g6Buc4XkRy7ITxW4S7i7+xB5ImvEJhTmccZjVJaCSKS9AFL4Pv0WI3Zj+K0q1AJPMtjUugHUAIIX7jYVDIJ6UNTJmuloBFMPCDNZgRGU+4AAAXnSboMpHQQo8J+1k0luK8RW2LCOqAHahjpfghQ0YtZPUDcrmB0Ec80CsnRRyA609MM+ZBecUEUERlTPLpp4mcGIegNyCtSvFR+ozpAKq56w4c87bm+M42VQgcCIvEr+AJzAvukH1Shx9UIrypGrT+YC+1GhYm6bJV4vAfcA7iDhwXSbbBlqShtRmcvLtwFkDsytBrZxvgpTsYlFqOQcbMWCIQEzFjwROoMSo8qODnJuXwENfBFmpolMDe33ftfJ6CVrwnjdreRHhdxxAG7nQbrdRh6tApgInXxNXhZ3o+5r6cPD18eN97XxgISCY0lKvqwO4q9UGwXXmSu1wBRr8ZzqQA3jtwHltGAg2B2HS2hAkCQKS4lBBdQVOeA0GolyHtfNGP6GsOuNxFWC4K2bHdd0rTQ+1z4HgJhPdCpwqtcR//x6Y43vuRjzDrwH3tdONMZKilDplAGeXSYPh6lpqDosdJ8y/4ODZbWM6VbdGoCm7LViTecj6+mEInmQf/onhUe3V43Ydp+0q4oDh0jW9JIa9XkwnECyYsSNCw9vuMLanjlRyMln1zA2u9BydpOMpVg9f4vGn/xKr+19isF/FtHOMMQLj4RCrNeTOjxGQcr99F92rN3EazWPXG9LbqLP5Gv3jKvabVaxfX+O4XkUP82gQ4uhCFlRqc1fvPsXs3cc4za9jORzFsj8gcKICGQ5R8q513ZjYkAIn4ASwob1A9KnqWQInxDYGTtIIhtGHlwU8HA6dOGwOsd+ieyYuOiv48M3pHGJ32MTTy318w2cHcILB8OqVBxE6WTSAPEXM59fxw4+/jQ+ffhMTSL130daH7PiIfj5Id7f7Y2xSAQqpCroHUgCSSMVy+RpPzw+UREcB4Pr6Km6vb+Lm+ppdJszIQUAAsXV2NTuj6jkB9Jr03rhMZGsl3DMMpk7XOOrYWrsIl3FEha5UPEkasvesk0fHHHe6HB9rwQNMBdw/JQ/sOzVS8jWRdfIoBgGSC5v2tolFU9lltVDzAYhRSCxGaV6q9ZHD19lxZrKxP8XhZRnLL3+O9Zefo7d4jPl+HfPTjjN9SC72eEy3L+CEQ308jf5sFsP5VQwImqZMDPbwcOpOY9efxW44JXDi8DgpVkhIAZrQVUTKgL2LM0hKVIgPnEVKSWTKIntYnd0nrRusQXWq9TkdX5kIw8SSjAl8fR84eS6QMtXZPeH6yf3V6WBWGDH0HDR5HfjPmuj7e+2ZoSSyzg/VwlMFG1gb+LeBk889r2GfJXhu7IF6DtTfqXtAiTFobOfAyWezzzSfmZfFQu8rzQZhLQm4e3+4kGdavs8bA7vvAacN5uTSR8n7ouY99b3UfeQCiYy7cW6ogEmaIXOqVBxlQTOLDAlY9JxZJOFM3z7PN11HlI0o+rUXgMN6IP0v/dQAmsDgYPGDpXiot0HhRNfC1585U6EE+t753jaFUu71iN1es7fOHyx8xPeb1DuZw4p+S0P57BbzNfuD2J6CHSfRFTW5qNcrHWtqGdi30t06MX4AnLp9lhByTkWeZ87z8JQAp6BE+n7y/aGjkRTl7v4Qc/gvQuwghxNZ5HSeSnYLBGxMfBSSttqlKIs4e3Af5OcE4EhhlaQd4vPg7xL20GPgGYg1gDkqFotToZf0PYIZCcoMOp0Y9ToxyDloAiuYtmfXKfBaFL3YU1X0tFlKDAezUwmqUNyVHD/WDxV5khaHTpco8fSZoh8UExHeY+Qr7AiiYDhARwnAaQBijczFMSV6Cirqcj5qMCJND4UfFKcClDrMG6MLBVsAjhOgG9UnoJI5rUxymXcC5G5BdxedFcjjgFcyvS7HHhhnwR7IBoB8GeG/he4mRizUCWZjIemGLG3k8zAnI32uXb/MP/7vv/ufTr4ZnP2xwVTOOEniFRSkNDFDcGJ1sJWOJiJP7qN4gjAYVKtbizxlcHlQqPLvzVYBgzZnjwmoAqM2bD2AHXwcvOvPalIg53XJpCJIVGUYB63zqld2VYqELgFVSuK2Va4K5n79HhvgwopKxCZN9zywWYEF/o7DATMpmtmSQIGvjamHBi1+7grc6iGGv/t1XCW7vNY+DC7BTq1oG7B871rj+XxgfA+A1QO37fok1zrN+DjDVrpONYHzoXp5uNb3TYUzzDod5YFTDzRf3/oZamLm590fMJ/WqjY16yj9TyhEgSTdg+gpj9oCwogtN256jiV9jMUBeBUw4RdtBukzAv4GHbyk2XB2DvMUpJylxDTWHirtNmdsFB4pE5G+LrIE4PwVBCjoLo/OV1aIeH+QoNnct53RY/WPh4Goi5TQjSOHVcedY0yhiIcLt1lTtW/3/Bz71xd62uxX69guMsgeDuQwQ7YUbXkSDfb7GKw2McohFfDRN4ddbAAQQTGdzaI/v4re/Domb95SuvkwmsY6+rEF7aGXnGhKrKqI0STITXQRw0h0gxROKPHB8UZrVLM+XP8sgKQXSXaBOF9Ew9EdFfe+fP45vn35HIvFC316dqu1pF+Ho5jOr+PN+4/x7uOPcX33hv49nA2hWhduWZeHAA59HKQ0ScY1XC9j+fIYj9++xtevv8QLunCbZcM5RzUZtQio+uEL+4rEj06HB8X7978l3xz/4X2Mp/OYza9igm5Hb9DYQ9C7CkUYHjhQbxSnXoOxEC5pJYadNLazoe2AvOlJl8UM8dfbne2f4zu1++z75YS1SW5ZnFLl3AfY95LZGstr8sIzINkDrfKr/JBUfBVnHc+JuUf+LtYdvzTkzXPIJtRQsFot4wiREMj8H7bR22PgGoaV+7i6QqcWXade7HCOjSbRhaz/eMo5PIAVVUXPVazysDrr+Jsa18SzZARISCHBXaOWp3XNhIfnVnYsc36DRYFMxCibj0T4oC4CatVYE+y09uGRgi63fJyQAbFzQRUuJODqNGtgHzEHRNqk+yVQRhJJMMQ4laIrJbi396plDzTdw3zc+T00GTllsLOQVvc56bQpuOTz0Mm411ydwfU682O01sW6qGDqkoJez8/6HuUL47iiyrXNcaVWqHiO9cYOLkWripKhKeMoPnMW/NzAtwIOv4f6Xmq3WCNEokfVXMn5krmpeL82p/XjfFYij6rPWcGa8yqfk/jTOYDfJ/dMWePez5f7tL6uXls5l+/taCijeucDvm++p75/jidmMRmckeKoocdf5YJmGHlpOq8wSPP91XtsfaqcJ9RuIOMFu+A5B5/mvgLkWufD9JZyXuXX9+v43368cyUXs3BNwF6wiIfy45YpVM88X58ab3Xf0OjIQiTzc8UNfSaFaoFQ0QmtDMvnzjlhFGF6SEaAZAi8NKYDA9/dGoXYHYs2exRm05gb/8aBB3sP0OQ66GItoEoKoYpU/7RIW3Nm5yw1a2Vayxo5kREvqeSQec95JtwmzUgNZF5Oql/S/sBmo+G3Yq+NzQFGozPUmBCedzSIzgBFLSgHHqX4yw4hzvOxrFiOmk0foviJ2UDM2rGAoJiOc1f0PeRaLasO+RIp5//X3/+PJw/ZovrFWRAmc1pkzWYRHTsXbwKbNPy0nhy9ejnM1w7De1N57sSbxgu9Jt9ezLzBeqk8i84PKC9kb+AW1PhZcwA/JZKdOHszeSHWxXz5XB6qrZ5UFczlOyuDyZc8fc0rrEFRySTPVID6OWmYmbKruFamnOl3lGx44LUGtktQ489mSgUT+OS+e2M6oNZDxQG0dssug0ANshU4OXg4+Lsrhu/jNaBO524bPuOQQgypdpgJxGUQbg+GFlzVIMhu3FagCV+XnTKvr5rEVZDYADYC/9y8JSArSew0Cn4CF22C2AJR0BldnZEctvYLTNfQ1cCQZOuvgURkjYSa9IMcEqdUaSppsevbAife3zx8uLFTfa0eHrp2oIaBPpsd0+SIi9eu2SqvpYYiQs+YpC+lqMKgc4pxvxfjXodCDl14TazX9LI5rNaxen6O54cHii0gqCCYIZGnWR5efbON0/I1ejQZ3sZ6C5PQQ5xQaRyNYji7isndXYxv76I3u46Yztip2kQvdphFQiWV0RvXsu02N3EiA7HpGTpMU4C6dKYVmE0tSXpbBmgPEGvQ1nKw+1i+vsRPf/xDfPv6C0EUJczXG/pTjMYT0vI+/PBjvPv4Q0xm1wSKoORBLSi1PBuqhg57eD3t4vXpIR6+/hKff/4pvn75JVarBYs5oBXmhB+peoOhKmpeF5KVHsQVRAcQ0I9HKkDOr27i5u5NXN3csKJnKqPWPMZdEihm95zrsKGEtTNzbQIlWeKmyp08d/HZLUKA9Zo+HAlSHR8cV3wIfi+Wez+r46FZqxpPamJTz4bLpEpxI4WDEhjLqD2rhWT7KeYpHhlcG0BpUBqzgaDj4QvdUMjtD+CdhHOPnPlDzOdz9QoxlI9qJTo76AbCFJKziwAp59Q2vmahe5su58/qOOdYpint1PzjPBe5U9lm01yDuqkGveqaoxGiGIZY0YvjHvtbSlegxmDdIIHgPGJSIgnQ0DWGlDtqvxyj0aAFPZxOMPA+B06a3WiBE2FPGhy3CbTNfDN5k+TVGVOkUqYbapW7Y8kG4bUpsvVmNNTCm9ej13hNJrnnOW4AqquSXCf/l0lpBSw1MVXCm8PlHDlIenaa6KLSTZl3G8Km+SxnMIv3JVkAYN5QiEJ70vR6vBcXNp0XXb7Pdg+jA6K94nzh8qzE972XLwuh/NwJnFxYrJ/Xz1uvo/excwgUnRGX6n/1PdS8y5/Hz1dzARR0Ko3TeWX97M4ZaqcRz0ExBHRI1M5sYjte25/d16HmhRWAtMBOv1O7k15rpvcDODlm4RxDLHeewVyDRq0CUX59r6kasy6Bk/MmPDe6kTIqln8Vvuf8q+Y6jo2XuR7i8xAm9qlIhzjBIkvecwNWzQXma7hjSPCYoB/NEJr2ohmivAwdLKrz4pxCBEhTbsROdb9Br9xQqbZz2MX6+ZFFqAOKwrn2Zdid8YyjBViLKCjLoNx7lX1qxk3FGt0nFyJ6slxIcag1OrgN1VH70HRLUpb7E4r2YOYTdOruSHNT9LSk0ESXOQvOzeFwnOqD6DilzxPObe57CaAgt0PxtwFOHOtp53M7/+ff/Q8nuOtqISpRVx+lNR50MqIPLPnANqFJEmDO/ZGmlwnpJRi5DHa+wTVZrhuzQU7fqSpfgh6DguZ90WxSLT0HlcuNrsXsyuV5NaMCp/o+xdt1+dVzSediGs2mPXXIy/Um99yQr6erEd+bs9GmxKGvw9MA4bKSUgMr/l6BU71Gpjw4WPle1APdn6sGWAc5/6wGhJoo+Xn9eHxWAye8LwMnqybWQNEkE/lhHIgcUC6r0who7oTisQ62/vw1ea5Btfk+JejVwq1rr/KeTVXE5vHv+WDR2/QMRs4iZFWYwT1nBpEQAzzhsQZOaGU7QWYVPWdgeF05t6EBUAMnXhsUhsjnbQEF7jN+BjrH/gCpdc2wccAWohkJnNimTql71TCd2KR8cA7uci/gfUNFD/Q6eBTl31FZWr+8xAuAE6S94YUDSW50kEZjHgCoVMXyNVbPj3F//y2Wq2X0h/2Yzucxns9iOJ3H+Po6Rtc3lEk/Dsex7fZjG73YYgaLvg8yEwTtQIUTg9HkzTffE1zJAnwzcezHnwF6D13LjEPJYgIndiBOh1gtXwhuvn39TCodRBu28PLqDeL65i7evHsfbz98ImgZouuAWTFWz1TiU1KpoIqDHnLnoJPef/mFwOn+2xfONFEFEUCSjuma78FcAeNAyrPSTHc0FmCb3cZqvaI4BTr509kVQRwU/dB5coFKe07g3nHQVgyNXULuLUlZi9Jzfr3aBK0OxvM8KIPPNUZ47zmO+brX4kXzPRSF8nzBz/0+a1Lg71/+rI1ROty5xnMWAhffg8znZLPW/0PdJyUX6L6hV4MpClBbBrgHAFGYD8DezFhLvxJ0inEugk4CtTxUIrEmE7xcnjmMClaiZTJdGBPFY0XU3NaEwJLFdrZvZpty9qQxDLXnDIEHDvx+HPcAj5IfF01eM8agmFgrjd0tSmqJ4tqFwkxWTmEM2kG1NmecdL9Eu1d3S3N3Tmwq5VPxs53p9bC+r0EL0BuxY4fOhgHis5JJUyopwmMOHXufZU4g8bzuRtSk2cCJyWxjhKwkxWf32etkHPHzu7OhxA3XKcVHSrVZQLhV3dVjlW3yDFFBnZRKrjXQ0zBzVwqjeD8VOPlzOT85LwKqM+HPUM/yGhd9HVyUNUjg58Y6T5VN5yB1v9VcANenAifuRcQUKsu2CZ/3f83T/H78ZwW8/EzMsUrOmGwCn81+/nrO4v2wSJoJeQVOtSjqmFHXQ31v538X2Glp+AK2+tzAD62CMN6LFHblE+h7Y+Dkve815H/Xe+NcyX/qveBziU5Zgdb31qnXR72neh0wEMbKYVIUjXLaBYBx3RRRM/ybHdm8Efg9gJ8DlV/zd1MUpFHhk+hBzlzqXKbHVd4TFDn38GuE+uxeth+Ul6fyH2arYAOyjxNmuRN0akZb701dB/h6ZnywWmrSETUvpybKBmdgzpvprHXOfSIDYN8fiVqtNi/pgicU0dCh4uzUIGY3txSNAntDnnrKlxgzU6YfRTG8G6pYonCBfZFy69j/oJ1y5/8f/+t/f2o7GY5rlkLWoLpYewoQ4p8m5zUrlARaHKBjkzCrry2PuVaALlG5A0K74JSUtpW2c0DTJAaJ+mvS3Swwzf6dtYfr4uNnYXcMSYz42Q4ovJhl0M+ynd6slin1lTLlxRvYyb6eQy7Lfo8GTq6M+LN/L/Fog7oEGhwAv19J0f3xNfR7qRvX4ONyM+JzVDBWk5b6mWrA9PM6FNbXrcGzikuQMsDhfyjfnK+Ny890FvzPFA+d9EkFzGsJAQEgRUFJoKMmMX5P/qy6FtqU9bXlkWHvLnRyQNdTxenXn1nFYfK1UTm1EpEpQZAORwIwHHI/4N6vthtxgHOOjopq2WUhZGKn1R2iNBlNfjUBS3ageEjsJZk+HGH+B0mpvAiwq+WFMSB4QnAFjxoglvTVhqsusQ/OhJFUPWRAcDUeCeW4E/SNYst+A6reUt4JUKuB5PlkStVAzD5tV2jZrxrgtN6sYzRBlwTUMgCnafTHk+iOx3HCbOFgFPtOL7YQVDh2Yp3GjeBnY33USjtBHQ7fM1+VxEuNwlSp5pRKLAvxCUykzCPeOIAeqmjkN++38fL4EC/Pj1LUW69itVjGeDSON28hPf4uZvPr6MMckB5YoAWIsiNlqpwtOOwJmB4eH+L58SHuqXT4EMvFgmAMnwvAiT5wSSVjF4WDrzDfQ+dpHPP5VVzf3MSbq1uq/D09PREcALTNr28InK5v3xBc9QeapOIazDlVJSD6N2jYNUYKOLXxzjmR/9S11kFiM03OVmSHpYIjJzp4vKvaToZqIqBInAa2xfCyFmjOChhV8rhJflvwTN8oClFoyBqHvwsNLi44/jemm0nXE109/U7UiKH8OMAU+i5Wl92D2ob3jPfel6resRlEwMGf9LWLpNJFR1+v5qyxXHNeC4rACHKnSaaKGsi+xfgwayIhFgfV07AggVP3NIg4gOKNoetM3HHwp5Qvn50gICk8XRSZNAONKq9iJWIYiqGtAICBkwakcWUMDNoCoeJrS6lvQEfS8i8TyzZxzmIIFdzatUmwTUEQ0a/xs8uOE74HKqaT6goCHNdQKHWOXs8/5y81yTdg8jmFn7EAQdNZ7FV08JLynIBSv6/z1mq7/F4CJ0UpFLo2jaXF5RxtnaU9B5dJr83CsztOTU6RiW9Nzg1+/mvA6fLs97Xwnqv5iIEFnldFv1b5+Fc51IWJr3/ufe33DfaFjlUbYLfzIhXwXOYBTa4oLmrTcfJ99c/1Hs+LQd97rzV26TOfs3LIwshuvSiQKTeenS7kMKDq1byngvuac/jvv/5TvknywhOlUevu+3N/559DuTHXn/1J3UFyXKOBeum45muIAZ6GyDkGA+aIRMPgAeXYp9yi8YdKc3mq76YAk36mbvnhCOVZCExI/fcI8ASqO+j963Uc0Cna7WIMixCKMVgqPQ160eGDgA7MxVPkx0JYLOTiffHwwLxnmuXiddLXjvlsB955nVhhpIvFDMdrq6H2ojcaxfz2hoAK5zfiuQQn0jeR2v1SF6UmCscl0HGXKS4eh+v1slyQRtj5qJ4cWQAAIABJREFU3//n/+7Elh/viSgAAkKimjlQ+E8kZXaAV6KnCqoqT+mmkpUj3NzKSVY7XIGHB5znZRplk+SxJk+zJryXFY6/FEy0UPOryF17AXpzXgaP2pVqq1M6jLyoXTEwiMAidruVgd8LM7sHuB57eguoKudA7ccasNYA78SjBU6imtRqVAUxNbD57zWwXh4e9TF/CVz4QLq8ZvXxFahdPuf3wJkAac64FfnhGiz9ub53r2oA8vN7PTnZ8+/XgFrfc1v5UdUH/xm08v4UwIVFRKoAhikb1S4lCgJmEg2g1wQNQBGsFHQor3qC63uf1Q0kxlgnq82GA5TYoFYXA3Cir0Pj6t165eA9ofqP/6Q+pEp101VEy34EcznNUEmyFtUjUAUHMaRAgjwMthuZK6vjhM+dDtjY5lC86UPkANIJsJ45BmAUvpBUdtB1S88IqUJ1yEMGjxjkn+VqHZsVFPU2ASUfGseiazXoEdACPAJoAXRwmB0qZSnfvSNwwiwg5vu2BJKDVGbT/QUdM6uhBk7ZFSe4sit7s+91OFBi1MPw7ujYU+4AQ9tXSb7y0ED1DRLh69is5d8Es9zRcBQ3N7cETZgbIyHT3hADXB0VlvC+0WnaQjxjuYhv376y67Z4FRDbgjMOk8SBigfuIPDATFI6ZzsHUNKbETTd3d7GrD+Mx6en+PbtPkBV4M+n87h985aADiCKfl2eF3Try/NAGV/beKUwr3GB9tA291/7QZStpjCBA7EkPH4ux0s8thZ1HAtqIsB4RJaGBAq8P2vSUd9jTW65B5riid43HqtCDKAOXOHl58dkxDO4Cb5JT02KCV9XfDo3FvgnTDExLEyVpVSLYncM1yhrgRyWp6BCArhSMXYi5Rjn9+xztDkvix8iO0IpNW0fF9NbVPOzY0pL1eO8Aulz6jgBOHX2EHdogRP/bqEZPH8HYAmPV14ApTaCdwAngliWFnjW+55xbiw7DuyO03eqJZo4PmfSkEUovmlfiqaQd17I0mMUTwFQtNasauX757kcn0M+awzQDZz8PprzIml0pjPX2SafA/V3XMisBT5cWxSjnF/Y/kNCHlpfBoxUZ815VJ8JPtNReXdiXql67qK4uGfggO973QjouJPdFo6/VzT1PjVw8jXjmZiFwVoYdZLeFstb4S/8jHEsvTplDj5sCrJ/CTi1eV1LB8ZjfS6P/z/G3qTZ0i3JDtrn9vdGH6/NygLTjH+ZJRgwYQQCGUZRJSTDjAEDBlRLFQjKwBiAacJAwgyETJhRqnyZ70Vzm9Pccw+2uu1+vrivpEiLjHg3TvN9+9vb3Zf78uUcLu6YcsEeWsZdiX86KOb3ut83iabcN+1/aKQ5k0meRqnT9gP33G2LBnir8pCYQrVVJWJ0bRLV4n7A3iBlq3pGc/3Ldc1BWO5Rl3H1fBdJl5kgZOwh2mi+u559xMzkO+YYIWoiSXeACtmwAVDx9bHkd7kKyR+t0N4k8QsxUXBFTgJahIljUJLsJohBUlegivsXs8cx7F5whTRoABwIVO0eHsb2/p7xAKr7N2cX4xLsCs6pEngSPRngFL3T90xo0gY5+cyEFgvle1atmO4GmCFI8/wq9wKCWI9YAhWjDOMlAAK1EJ+BitfVlUAV8A7smoUnxAxCe5FYSJyHZpog/D7nUJ2ecq7VDz/+OK5evBirv/rz/4wVJ/0Kl11VFzmRNODK4YXWBwAlh6bqjapEAlsqQ+rAI4Dj1GXLHPYMpxyglE0YuCbwy0Cro6Co+pxiBHvAXBvfCnBE1bXB+yYtYFSc2X4ApqHhgSyHEuA0vQMNdQbwVtZgvu4AakcBKlxDepgCsmLA8t8zYJnDfREUCDj1DF131jG6CVr6nwk6+vf0teoOpR/ybiR7VbCDm26EOljLZ9Y6VW85xUEWRnT5+i+CrmcyMmzAt8x7B5KhG8TwxaAFwMtIgjKReTDOsEfBzxUAvI5OjpLV2ifHDshN6cjXmo7AYJSiAwBOkHcFcFC2AteDitOGFRtlnRDBnksPkykHnYM+p0M/Q68Ns5uWFD5yNohpAJxMg2LPygrCCBecmxTghDL6FBtxFlqzj8ABPuEQW8xTQLaH+ksAfrhvyjhriF5ACntrYHxApxlDvVvoO9uhY0lNoqksSrRGfV1U0eFAvEt+F6SQ0bQJiVJMKiclwhVJnRWAVgEnUHewpgo4KiOfe+p7hkW8zBphiaHocArUnkin263XogoglUZ1M2Wy2OOE4AFVCFA5APQ41Fv2AFlolO/BHSAl9eFhfP70cTzc3RE4ffz4gap5m83dWK/vmH3Gc4AAxNUVaALK4Lu2oO+EOuP5xXjx8iWBE6pOY/0wPn74OH786QP3DfpXrq5vWG36htTBd+Pq6obXo0Gw9akzYTJte51GndXM1uPpmxQOKYoWpSOMpJzg2KclcMr5SlZ3JgKSmXeFpgdZCTqfC2q7PenASYFr0fUkkFDASasa6WOpbhVQhfKSKm78fKIivFpKXkg4SHoYZ19qV5pBAwBiIMMCrYZcTlDADHBVq1L9oEcN6PQaT1AKalDGYLi3iaAwTfCh/nqvC/wBxEY4BcDpYqz25wN0O+wfYCDOEHNgRLDHOStYD6lPnSF4wUAbqhpCrQ3Bmfx2TxhSFIfvFaia2Uhvo+whVfBgA3E+ZPdS8uEZTIBkijDDUgMnVpbOLOTAQajHfaux3bG78fc52wEa8WeiLZWIQAcseW0PaJkYM1AIkMH9MhnlRBbO3HMgI2dGvSrO0GMtXEVTr5V6V1JBS4zTK079ZwEbBGZOvvJELxgU3a8qCeCZUBEVMjhhkjtgvSkjJwnbQQr+juu6v78nOwHnGfbq+gYjEWq+0bLHNrEGgY6vdZ5dChSc0uZFirzHLfHR/dl0v53nnmeTRMRRYsfVqLCGaFNa7xBiT/bwm27Me6bYiRLaFdso8cJR6C25kxgy4AoVpwgTMSnTqvdJIvUYqe83/T2y1ioyLO1c9lq3k8fXKVVcVCP5bE3lz35MXD7541MhEjZPe4XfiWQh5cOLsi1bqPUBQwL3CWpsQC8T35Rs1/wk2EYo2cGqMq/kyhCoegBOqDoB8FxiLyHph0SybScBkW3c42E9tjsoFIO2R0oI6X6oVCFpu4ci63rNJC5BFWI3gDcofDuJDcEI8gbIJvCcPKvlJdkrKazB3lUAIQhNADwRQJntE6YYgRNu8czDfFcnY717HD/89sfx8s2bsfof//TvEzgJ1LvJ1LSh8MixHjQOuz0V4Ihs3cxOx5BcEytUAhPKKkn9C58/qwAAIlDEaM28vbQo1T2h+2yqONa+IbOZstF6lWGq0JlGEwOxRPj47w4KslljDOiCzUstYNM53ceqNzEAeghai52rCTlAPZOSrFbua2kQ9FqJRFTwcHzYEuDHuMxrN0JdrlPPrizXtxvkrFU/tN0IdNCUe6Jk6kKUon+H9oqDu056PvIEpfLVrzWfm+d9f/9geWMFP3h2uFYJbQCooBIQmt2yJI9/qwnkSRwEIEnC0rOs3OPUnU2CBgQdlBn2fqUhNcBg/xIAFbIZaC4/HCiYAGU9NTYKOIEGx/ktBk4KTIsSU8ML3djq+Rl0prRoh/F0ahoPk0qYto4eJ/QJnDOTjvMIIAC+Mfs8kIX2NQNkMFODIXWgoSFhoiETBE+sOHHCtuZ2MIOFgMoTtpG5QXIA17PbPHBmBGiFCMwkW6oglBxsODFMDEe1Cpk7GjtliShiEc4zs7vqF8JzZcXJ9DGcBzpUCwAQqDqwSIY5tiNUCFUKko0TbQRZMwAeqBJyT0IgwLL7Eo+QwiXBOasqF+zdjIMiQKCq4W7cfvo0fvubH8anjx/HBv1N6zUBk4DTLauBkId/++4dhQewL2jMV6BaXlIhEpVIUDtfvXw1Xrx6NS4vrsYP//JfjE+fPo0PHz8xIIaE6+X1zXjz9v349vtfjLfvvuJsqS4Kkb7QCMpwrRZnrc6uAGanXMkGFYVVtsmn1jalsrEVfCwTO0eJoGTmSYVRVjrXkKRP7NjSxswA1pnPAGdlV3FOrfrG2SPqL5yMgzb7KT06ezRLs2HagQTyoZQJx7NVMINgGHuWVWP2oDEioGOXXLDsezKvFfB6uGWjPwdECcyF8og9P9QvFUqes6wqB6qHL0M8u2gBXb97jUXVOx+YjQDQpEBIwQFldLGfKewhqh5jBVQ9z7AnQkXSLJTs6zzvDpzUPlkztvLsYqewHheoJrtHJL5jBtyWZ9axTdVmNS4vJZOdsw6bjL8HbGRd07uXOACvia9JFYH7iGtpNov7oXA2st/iX+NXApxSceKepY1qwMl2I+/R9WsPJ0mQviXuTQRuoEBPgRpVZHtAXD02ovXhOvrPtOe1v2c1zgkBug4H3FmPDl7QpxNaViXEkyRRcjfr2+8Jn4F1uL29pT2CH3316tXRTCf10er7FbS3toZQSRuQwL8jMS77VDS9DuZ6pa2vQ0AI1htro7W2QIxtWmK+uR8NHMk0MKMJfiMxKD4jVUKBdyfu5/xAz7yj7LmHl7tPMYBDVRck2L7s00yMkHjuOKyx3XMfcu8NTPzU48EeX2UteP0GO6Rxpldszv8uur8acbzm4pmYHhhBBrhfyDBVv1VslMSo7LP53IrGSyYHYycxxlidC/MDgBXCSEhGBDjtHwWcLi/HDWIz7BmKWKiCxc7Mi8N4POwoCkUqJNT9QPNDMpa0P1WukFQCkAIdEP/GPipUqSZoczWLDQ/o1xY2AY8Ga4c1k1y8pceRtEkCy58BOmBo6pSiBwhDj+sBCeLd+Hh7p8H3//iP/+MDsj7g7+mDxZ+knr6nTuMy9CCfxhXKVl5IHnA3b5GebYoeHBgHQHJjCjjlcAeI4PixqtV4uzkICHxCfeobKMYqBqNv1E4J6EFDyp2qBlhqlEGjrinlTmUsdI/pfwqftAOunp1V1lYHogcONK4stXKKyzw/3WDnh89VnOJcku2IYkruO5mYrGmU6wKuevCR9yhzYBqTy9A9aMm/HR92l6ibAl6urWdluqPM4c9z7Z+nIEJDcOMU+77IPumGJ0YFnyeuOBz0E5VpZFAV2CkTXc2wuD5kz+AEYLwj+a7rEShKUIafcO8FbLqk75eq9+eZihMDLSV1p3ww78uZZma5OKQXIEECEQBOO2S03CAJChzaEeVCk/nXf+V7EbQn+QDnFkCY69uvoAij3qPL8wsG3ZxhhP8xkJDzQeUD1RQ4AfDOLzCz4wQN8CfjEWVqODicZzhfgHXmcHQlFKxgw7g4xBQMwHcg8HGPIBT3YHCpvIfS+umK38GqloGqssyeY2PgpCG3EJWBcVOmK3Lp82y5UiTgpz4h7g2rCXUOvQYFtoZtLxSrXtjLcX7MnkG1SZPV8xynMlbA29MT+4levBDo2cJwm0ZI4PT50/jN3/yr8ZsffiDVT2MdtuNhfetM2mHcvHgxvvn22/H119+Mm5sXzkyr4RyAmgk8yKNaHALr/M/+yf/OPXx3f0/DfXKiitPX33w3vv/l7xJA4bpCr9MOEu0iThP/MQdcctSCHGjZ0tgEOVQlStQbFzvjeHQe5QQ4So7pzMWOBXh1ao76P9wMbal09ZtlaGfR9yooz5wW0/I4h8aDChUViFbOvhj3nUyV1yRnivKmXl3Wm5ghVRUFDhUqdKoocuWQ7EKDM1SkKBQBX4TkAfKVopjRH2IWW/Yg4L8TbJrv4upTZq6RvZHAUU8pDns2xwQw5U8GQyVwMUGU3q77fzofq72G15Ilk/lvlPg1cc6y56LGIbEkvw4ASIl49nHU0G7ZYIFHVZxA9VUVibQ9V+KTrMBIBtiTV1AijJphGxYff6HeEbMkvc+gKBkVRPgw2HR8fq/QdADewXbs/QQkoQ+Zroqf4yzVHi7WQE9QpuI0fSFiHyS72KCunlyznLzwvc+r+hvjpxJvpNrVmQ7xdam05j09dolPkr9RwplUVFfSeK59EuMn2WGVMMP/qEJ7hgErUYTPYhBOP+p5OBaJYTW/SZsLXEGgwxUJJ6dUMGkiA05UzOds4QNcUJKumg0VhpISz1mLWjed7YxjybrFX+sNSoqEahubEoqnBl23OM+2iZRDMJ8IPDRMmIkRD8zNHlIcUCCW1es2FiN9Pzr36VHy2aGCoYa00ga0Pn25H/t0MrHEsmICLzHposcptjH+r/axKntItFUSSvYggDtVc4G9fLdbAMKQQvKUCZQaxiybqhlmfU/q8qUeGWpgtA+4b1LxZ/JqR8o6+oTBQgkYuro8H1dImrpXOeJFTOwgMXWimYlgvIAFAho9KkqIjwCaoO4HSj1mk7GiBUEKMF3wOsQ2mO25248zMEJwH/hIZZM4uw/0QJ2jPff/CpgHvugcQ8BXY41E/GY9zpEEQrzmNhz2OiGPzFYOtBQ8Uplv9d//8d9jxQkv2O0c0PnQZhYM5Rd9WKYameIpZ1ZcheGoDPAPxf1X2SyceVfxTf/ToS5qRDY/Dzc3vDTes0nlOGDI5YSwHwTuYsytr55sTXPMASAyWCX/qI1mVRzScORws4FYNXT2Xwd8nnk7/enFvpiXQEUOOGf3a3RjcQzyihrTAUOuRU2PopXlVweiycgkEDo2AjrU+JXmbXxHMnZxPjmUHTzlfQEMMSD4eQx/smQ6WMcZpZ7dyyol8Z0qQc+IJQDrBqOD5jhUACdWUFANQJUp3tjXwEzfyQmrFZ8/fx6b9Zp0OWT64Ui5TrNPqXjXNPxt3g0cFe/d+2vpwDUbTAqTwk0w2jbGNsh0cgDpNNqnLIuDcoXMBbNiVvM6ZY07ILw1zvoM4aBjr+NVAU6zlI8AaGCIK4Dgybi+vBrX1zeaVQBj6vI8SuxbiFNsNzxTzARavQYy4ABPqCIRiDp4YwWGwSQMoifM2ykA5IB6h3uTw8UzgXM+ECQh64RTygACVF1Xu2A/ekKGBp8Da9WIjfugA3VjLil/cEikHIQW6+tJkNn2niiCChoySiB5UjWCgpLlYNuDEXGteH4S+FAwCXUsPPMNAjpQ7Uije0UHLCpyUfru7z6PH3/zw/jND78e64d7Zdx2D2O9uR/7/ZYbBOqC3333/fj++1+MV6/fMAHAhlM4cgtuYA/kua43m/FP/8n/pmoUKAmQzz9DjxMA2C/G97/zy/Hq9dtxCaqexUbI2hGf0E4UPVk4r1ICUsAs5bE45Djc2DdWLBsQqmpTnZUlcEpQ9HNJE54r06bj7HvSIvYwwesMwnwGZ7V3Kl9pXAaztsxwy8LQ5tgvSW5bwgtTmhxUMoAm0u6kQLc6RXCtuUesfkLBkv2EqUBiP6UqDDChAA6CDJU4E1hdVupiMwKa0nDAKyNGE3WGvQETMIlqlp6OVJskPyBjk0AZoGn1JGEHhFPSX+XMSvZPkVzoBcF1o9Kk5JNUxFI51Jwr7RlWdzzCYAKnzF9xQqns/op2FsDq9atXc4inimjyWzwrth3yte4ZhrCN2Sh43hk+uqxcxufFb/VqZwcZUSIlrGhKq92fxJd14BTF0ew9XCCoubRHrnzHD3UQFqSSwH8ZY5AqjREcLWHJremKW6pc044vGCK5N2b4owzspG6qTrweP8dUmSjo0SpSVAOkz1YFgbRnKslJLS/PHn/vyad+rREy6JWmHquEcaQYzoqwM9kIAKvkeU/4ViQViWdVEQOcUkWXnZLdyjXxeSAQ5oyi9DCW4E0S8Hg99jOSpuhjgQ+Rb1HiS+DOcagrS0z8wd76F9YkY0uQYCNNzXOlelyWfdsT4dk3iY90/TqUy/YUFSvc+2wQpWeiCiHfm9YVzhnC3CGB+JzdqFwGlCkZLNvYW24SW6LILipzUTG5zpwlKV/LRFv6/FlJTU+YhpMjvuBwbo9LYRUXQlKbNdeKulPodT4/G5c879qzTC6bPgm1vrDMZhJ6L0U+UOiRxAWYgpz5yeqJgAqAic+DwGk3Nre3ZLucUexnJdCEGVWbx3HYAnwBcKmNggIzSICiBQZS+asx7hArfr4llfAK5x/xGqtrqi7qsSGhBHN7NlZ/+cf/0SGZDVSdFMIJMcfQMNhhk2jkAZMfl4KXDoR+hsVUNsrl5t634WZ3fq6buLiB0pznhrgMOxSHtDiYMewpWfaKUw4LN5onqU+epw9BAn4Gz02VLw6ub/Qc8mTWKqjRQU9mNYHHF9fC4GRF/mRAyHOgpWc0+gHTJWdT2xjZuM5M01QUK+DSjdPy4Pb7TLDSgVE3ht1h9dcEqHUVn34P+Yzn/iR/lsau+ovyumSnltfQwRMDOhp8AYhkvGeAYs4yng/oUqAdwLHjoAA44c88e7yH0pnOmtM4pa+JGWdlXNk/0mgXccSknuEAWRylBlZGjtzp1TRyn6oPAQ2GCMZR3YVhuGCWJQ61Z4jM16fhVAUARyw0WO3lRwbeSK/gT84dMnCCMMSpJTdhPZlZzqwFzqpQ0kNHVxKeqsiIBke6ULKb6VVwYoGVMAyYdcaY97VDRQsZ/RMaUnKk0bfjZlU+82Q8M5zXdkZfryxQuNccQAyqHgNYz7lowR4+j8/OgDkJED5f9oFUpk0AFsBDGW7aD2dGAXJwrZqvJCopq87M2J5wCPIdslF78b0vr64oGoF1IhClkMTd+PTxw/j44Uf2Od3f3o7Pnz+M+4dPY0fgtGLv0rcATr/4HQGnC9CUVIlkny2pKOi9kjDFTz/9NP7vf/p/eJ9DaORiXFzejBevXo+vv/2enwXRCirrRWEOz8mVPSrqIZtGKoYCgRkAMBFD6zSdos6QGACxbUp0sE5s5odtfPo6+tmxTV0Gvqnk0jn3ntN4GYNefFN6Fqcjb72NDEhYRYxPcIAoZtvMDGuLpnssFZua0SOR8dBcsecBYJFhjNy0hBEkXY4zjvNMOMLKsOYRnsiBWjzpqO8jtqLxBY+Yks5/seCV7mDTYbkRPLtJEU9VnGaGRj/Vc3s6GSdPrjgBKBFPqppFqp4cijup8Pw7KBa4CRBJkMZn7+H1sX9k7gI80f5UVUBZWYnWvEAVlee4Atz4CAWYWrsES6lo4E8F8Kr4x9YmSO5+qCftAnSyXxPMgv4TP5pkYfxvTyoyVmnMC77f6zWH3drezCRiqgaxg0f+V/uOtD2q4BZw6veU702PbvZ67rP7QfpL2NLI6TM+Uw9fAmrGFO5Tyc9TkqKdbsJUiVtSDevrefT8u1qeWTiJgyZLqAG0XBPvLTOCsPVM87qgOETqZLrT7rNzHbD5SBThF3x1VbFNW0wvV8B4YkODipn4dCUYnwN7j88iZdP+PX5f6yN1Wa4TATyCcSVAVV2LYI6ouUw8GjgdxZyg5Tvh1AH23DsR3DkCMlUFodKnFVATH89nQp9cdEvGAWbIsLAw8/3VWsJ41X1nJK7RbtV8Ptg0hjwnKqfMwoATo7o3nEcLanhBlJzys3wamP7GXFSAFsAs1neLYeIRvSLdWRRYUYebuiKekUdDiN6qYgn8PqXMmYyGsQVlH8DpwJ8j9uGMKjJhAIowqHc7KHcO8w7Fqd3jWBk44e+Pa4CsPYE8YgokazSb7TDuP9+O+0+fqCoMaiFphCwC1WgYLDPn5CGu+os/+nsHLaobORWve3Mb4LjHQIGUHiJeLwnlAk4CBsoGZJ5MZTwkKckqlDMIAl1q5JrOMiofRsLViCeqQGStcUjYZ+WA9xg4mQbSsq8xxF2coWdKO6iIEfvSaCsrUpkAZUIKYHqsZTIDkHhFMNiySQEe+VmMSDcmx9/fsjjNUHfHkmvvn5V/X4LBBP4xhEvQ00EZPmMJrFKtilPsr3nO6S0zU6QdMvNbh2f5Pcu1yD1IhbHmItF5WpmMDoc9BKI3bDeb8bBes7cHQerNNaSbpZbEJAAODgAMGhCdacXn474AbPDZ7MnJxPhW1ZDDFXCStLFybgGE1ERiFcVBiDNN4NaSEsuslxocwfkFcKKhY5bHDjx9IMmk44xY9CDrwQzd426cnou7zV6Di0tS9VhxYkZbCnMoU6t0H6UgXH844y7zm5svE6DKRfZp9nwCDAU+otwhUAB9bbuToh8dlNUF5/7CE08GLcE594A8FM8xgijOn2kDiEEt9AyKgAvRTkwdnHQKVyBIm3IjPz9cjaCkBzrTOmXrDfBCXyRJyX0x6lM4pXG9vUOv0oaZ+Ovra4Hwi4ux5SDA7dhChv3+llkrDND99OHj+Omn34wfP/wwNpt7Zv6vb27GV19/S8Dz8vVrPqeAJwZBdlAUmvj4afzN3/z1+Bf/1z+bA3Chzgig9Pb916TqvfvqGyrsASgjSBPlCQ5Mhp62kRsLABMVK9GJ8ZeZ5c7wWIMqZXlFIanz6WGDiSS8L3P+83zpD0yn7dnlACc6ZofwsdUJ5BJwJNP7XDCpgF4OmwFBgJ9nGJGWahlep3XbmezACaA6dGyAMYgXOaNNIJSzqJ4mIGgOZOZQZvgc2HOB3QmcEgharpw2zxSmUHS8sVSddpXau1MgXZGRbYiHRzJgCGtAFQEVVGwjnqDIKTVbj9IlbxjgKb9RGZ5URiYgInJjm+XPn4Gxe9xINyQd10O5UUk2jal8oKuXh8HzkKxxEqFM7iDImYIeUvKc2fmzPDPTSRdVhe6j4uM62Mn+mclCxgS43mOKVfxp/FP2V68WJfFbw41ZWhTNNQPSvfeT0JRtdFXAACV9kUwsuepUAKBkovO62PIOXBQ4i1Ir2rIUQnO2tbfct2vxlQhI8Ll5//V5Y0mU9sqIfI4SUDm/8fd8Pf1r2RRahSScLUzAa3S/C/fn7LdJ4mqM80sxPZYxS0Aifp7KH4AT7i3UetkXzdpZPvusmeJOrRN+9WQ77ncCpzZHK6/RNZjaTYXUVKPMrrPdZLIN8xA3YGwUtTixShLn3fZ1O5Y9oL552VRes+ljAcI9Jj2Kgyj8ouekGE6GRBLqqrqHk5SYK8AJe0K0Uw+/VZsyQYhmMzVQph2teNyjTQhOPazsAAAgAElEQVRIZ1zSQM8BIxwAnNADrcQH+0OzPrCdcqjaN6QyFnDi/R0O44Kfo54nzrizCqr2JTVCnXhRZJJRHvq51mCFGXW00wBOB9HzHvfjZLfnn/i936iKhaHw9Izsi9dzYMLz40cqAjKKt0IggRPFX9Qvj74/jm74yz/5T7hy4ovqIcRIASQVN1v5Mal06fWUhvS8ojhaHQ/1NtU8BtG7AqjC8eQmYVbc0ptGuZ6ENxuIY0AjU5pm0Z5tijPGt8fwiKlR95PMBl5bmYQ0vpWylJwn/k+BXRyysm2iEunAZdr6UonKlQNT9Y4OgA9vdwoJTpcgJhnHXs7vQCif2//sxqkb5eU1LA318jPyOf8mwOk5esXyOrUrtK4iWhb15whcOTOVtZhOcQYnMgBwJB3E/m3Xic9K9hGOG5UDAsA0/3vP4HCz1AxuLZXgPMXaTnEaJFM+AZxgkHqlQgkFzSICUIOxyOwcAicEIKZfwDFBtQ4l6FBnEuQk+JAUtB1uU1dSpUK9QCdnyUCesUn7/PxSg6odGOvsWY2LWVQ1yKeyS8Dp7JvOPt5aqmE4DwGlBFNeL2SQ8OwhBgGwCWzGpAicnIMmvrbxxHmebDfSd8vvNMWSg2Utx1rzVWxrkuBJlgmOMrLJzuipeV97jCfYFETQbwAwqAbIM2iaB9dG1DxVmhQMkcZoEI45VQDheDaoOL14cTP3EPv19o+UYF/f31F6HD1PHz78OH7746+lqgdKwNk5qXVv373XXKuLKzp09mEQ4OpsQP3w9tPH8dd//f+N/+ef/5/qMUAG9uqaYhCoNgGAvXiJqpWG+Yn+eD77NhPsCcyDC4/kQICTAHpsIemVqaYRhGV2S5ImEQ6KPSzp3gQqScYEOKWqNwNU90/Eqib5ksBXgi7ns0E+QV5sRM72ZCYEOFnxVRUnJfnK7hh0TMECP18Gun1uCmy3EiBJCOJ+GFBG/tuQL1VawhzKeLcsujb2BEzW/hAdb0Fj5o8syZv8LTGRSjvMcs5EDM+8qJXWrjBwIh+PrEPudm4hzzBBYMWBTQo6yQTk9coK90Rbgv/jRJ77GRjklNKn6PwKIPRstGb4zWQUk1j6ljyHClA9a2yqw3Z/ayBo4Jv3dDCXIDv7tospxEekSnzEqW/VjdjvDtwTL2RNKFTDqpmDTAsiRASrgy36UNtNyTabSk21V9h/VZ0SDB/HEemTrOTU9HnpRWZZU0m6JCp63FDnrM8DCmV0NUDBTsVAwh1KaHMmXmZVGnAEOCnAt40woFI1QaCkYpT0OaUHrFQZ9bqp1cFKg998VHnKZ+HfcF9dCn0JnLDSAXmxDz1e+jnghDXHM5Bdy2eItpjYrhK+NRxX1SbtgTw/nEtQ/wNg+/4ks8KsDVVlWuXaiUEq4AlFzOpPBuFyH3GuYhTesmTuQbU/noliL7BACmxVRB+SjEzFSS0zmSuXfj0me1PpNojL/eAai1KdokY9Z5ZPcK34XNix0PRIm3Sl3D5dVFIp8MGWBDjFlkPw4Ww/BJw4N87KfxZGU4sOFgd+XbELq4I4Y85AEYugD9VzptjfxLapAyl7+POUdvWJyWoKUyiFJdq+n+vD58/sm8Jzxp8c4IvfSLBDrOJxN968fiVM8Y///D890JBgCjB4hZbRFPjwAQuQwMTiswupa5HKk8yIDKXQpbJIEzhRvrHkn1k2dHNcFMPS4J8+pxikbnyDyGvSczmAbghpABqgmwFjtO2bCECyAHRa0cRPSdmc356lCnAS8Ar3tCQtE0DIcYhCcmKj0TNmy2pNHE0MQacUiDOc+Vc+HI2y152gPeMXTqs7xbymA5OZqW1gJu/pgCTX2SkYy8+Jc8r7ZyAzq26Z+6UALMY4n93XIoAsn6mss6iPUr5S5mcC/UYH6E5y7s2U7i8uFACkDOvrwNVMAO4ZD8y4+leuVwYcfUIIenvFqaZws08PgxRFJFbfwAAVALOhEGhbQAHKXSxB15yQqDmmAi+QVFL2ETlggMfgDtdyxv4bZDnZCEu1Mb0ndMQJityPxYZt9gSdSO2mDemk+oyV9BAn4fNR4k5SIfsff7I0D87xk5rJQ7/RjDMJCIhqZX5z5mu0ygaDn9VqbHe4n2VwLnrKzPSapke+OdVsqvEbQTHWk3pBDOROp5IfKVns33AvEYd/qrLGcn9UB7Ge5OTLxmAtNpsdVctI/bi6ZAJJYSjdDOl+UNRDBQqNsbe3n8bdw6ex3T6ogon3QhUPKngAChcXFHp4cXPDe3vcbTSRncpWn8ff/Ku/Hv/y//3nXDcOxX31Znz9zbfj629+wflN+CycBQp0sNoqiXRWREDPc5bs8IT+JlEzE2DmTGJfYB9igCxAHHsBqEKmu9LZd+Bt+nW3YwFOOR+y+xEfKPVPZT4zLLiGWCcBFeCU4CdB8XPJHWVXC8Rx9ecg6lNLN1fWMv1NEVeQvTFwyiDcsCZcYcU9srckVKCwH5KUYzRQVDsGAaaGosJDOyI0p59Hmcp/wnFLIQry+6EWwtnbaXjeGkVL5to55jLG5npaMIBvI0Uv9GBVb1FSxnmU0q2zxjS51aA/kc8EOwbMrNKqeiwdrJoV1202e81C3nEcsbTrOv+VoFTlkzde1bNUMJqwRPezvTrBCoztGu/Gvh3nOGJV6rGqQejdxwXQL/eXBEs8PJP9gs50O84RiLFNa4BMCqWybWIBSLUx1OCeWMx3d6p793n0pwZOOMOk66XqtLDlM6Bvvbl5NvSVpn49d7/dp3UwlrUkQMz+T7+L31RA4zi470AmsZBssFk5Znp0Xz+dqxPKYYDAHlWCvGzQcwByfpcBfexbnm/J0ldlqkCPfZPLZX28haq77nVmxWlvgaXj6l/2ZgfIuK8vkvlWBgxwWsZIibWyV3tc04Gh7L2ohQROTvKol7SDVknh8Lm0tafaoXt4cn67rLpdrX192XHF5TojYmRQnpYMIjLDUFAJA8R9t7SFAOCML1xgsHAT7x/gBr7RCQjtv+rxjJ0g3mS1SfMeCZyYqwITRz1SUAl0+kgWjjMoD6LvmSHHIbuMuU7HGc+1BUG2GEGCipSEKaLqdwCAgrLfwz1l0TGTjJ/xP/3F7x+EesHNlSpWps7rJqxr6uASX6hhnG7ucrOxjJznQHFhReVBIMfAwNPd5ZA1MyPiE1Fp0QFX6VCUhq5go4zpkkeaQ5hMUA4LN505nXhNlUpLgYYbtFU/wt/th1k0LF1LAuYOKpiNT8+GucHzmvaHcea+mh5w9DJ9jEN3EmriTj/BMXBaHsYewC6N4TKz1tezH9J+UPu9dyPcg65kfnrGpZxhVZKyDjHcojwgO9loNc3xPZdp7MZIwbfktVWpjspWsl1LlZqAs8rCIOCFUd5sMMPnuIcun5mKir6vpJjz3GXEDkwOcP2Z/XEzpSuxyp4o0xMVObhx9ALdu4KBIBuA5YJDNaMw5j0fuoVrnzgXdNpufE7vleaxPOqskbIlIQlmGinJbmqpHbuMLegz4gbTMazGuIKTZYynAAcZLAk0wDCC2ytgFvBVmWvxtDlzCUbQZ4HZPQOcSfvxoOuchZKoFVUC79lsZVuWzl6H8FgcghVHGDGKQaQ3Z4zLc2TJLKhi4ASaHrjJAk0VRPJarBoIAMgqIClZCuzkcCRlKk607Nq8hwx2RoPq+oFriud6/wAZ8vV4Ojwqk4pK9aRTaE+8ePFivHv3jusOUYn7z5/4GZ8x9PY3P4wPtz9Sge/N23esVL1//w1nOGEgHzPjHEwqqpactyqgAtng6m/GOGwFnFJVbRVdAFtQY+DwAF4CnJSNrh5XaRcUWMF3xbb0ILkHELEj83U0JvLq/JmFA/Ce5ciK50RnGIggcPV1lK1WUgH0CdqoqeyWwE9OfQbpE6xDEhfS/QoAGKx24ETKCcMAKqPie/FfTJQoAerbcdXJFScECLxHeJambEcAYrohR8oik42sN6tMaLJWYIBrIJHHc8wEnAwA0o9ogQj1DUq3lQFKql6adKsk5um5pYidmIlqt1QjLHmu4KoCeFfaQfOjaqiSCKLhpL/XQzpx5q2sK6qylWv9eTmXAk5VsVBgWdQj0GlD6+97K/6tB+sdSMRHKVPpz2/UrR4PLOOJ3HO+gz4M58fPjz7ZNpFCEftHshFoIyC24f5NyTiLkqRrQ9JJtqPuXxUJ/Or+swf5uRfZJCnhkbJnP7dMgi1pYTmL+BwmMdxblPf3BOLfthYzoHdSUtX4VCwrQuhru4wVlsCJ4gfuL+22vV9Hfh6bkM+gL3MyrapOGRDbK6kxMuXXJXaT0QU6AxP8OpmUvaUijqmH3Kx4VqW+y75Yz+xaVr0SX3aAX/FJ9XSJ8qZ+o+y7Hif1OKsD0Q6csu8CnOZ+mmRoww2cRWV4POhX4B6fixgBYnDjIP8mmxwlUyX+dV2JxbU21W6j/ujDE/yLpNvzflY1KcLk/kVQ5lxtIpU/sf1EaJ7tmd6nfHHbclj3nB31qImFkoQsRp+ooie/PRVJs3cBzniWxFIBXQ/S5yxwcXySbD3bTMFE2qzH03YzBuZJQY148zD2Vt3DkN/VX/3lHxxS1QBwgpwged2mCE26Hpvg5fQQQMCi6iDAUZdandja2hRwiODy8zWQKPcUZjSCEzi5YZsb143K8+E0GoQOqErQAU5yhMeHuBseGWbJguMXEXKrHnQgEwMwK1AJLpxVSuYl3Pr+xcnG93kRuQeq2HiOhJpixb+mAWyl76D9HKSS4oxUZHF3c0hyzcnydsdSIO+Yi9uN1NIhdSeSjR0DXIalKgHducU5dEDZHfF8LTNYmEYd+WIdYj0X7K263mQLM0RwZu2gRAan1CqIeG+akrM+OXvYJ3IwkpblvkRfjmW5p8yrNs8E6+qnEt2lO7cYc+w9JgBM51QvnsrHLAWHy8teE0ylPiFFD4p6a2Q0AGge9wOzKC/QC2V6mihCqd46yOQOTvncVRQGGgoUEXBNpbrMXKCBQsLCE+mRPXazuRpLvdaHPbMxlwAeFkTQfAZnmNnTF0AVyVVRdBwHTx4+A42pUuShnAB7piHwc80VkFNQyT/S1Kq8PI2nxyQp/N0ZyMqMr2R1JYEqI5izLSN64Hpm+juq2ziDCCARBkmhCn9T74f9o5UmdwxgU7FCICjgdMqAaYt+slNU3jTENnuQWSvLsAPI7XabcXf/eTw+rtl8i1vOuAc2jyMb7YG4UCOD2tD6/n78+Nsfxu3HD+PDTz9xoO7Vq6vx5s0bUvNQcYKiHuh5AzRMVJjOLjh7LxUinSHL8ZLOiP6w7RgHT3Z3VZ172/uREtAD4AU9GaJXR51JZ1i/XRue950gh8mTOLBFTyRfk0bq6dLs2KYalIc8WxxDnysoMIMvB6OawaRKD30He5MCnCJcJDBQIjSeUB9nSlqbqDQ4pxz47Nkiqj4KRDDAYgZXchJ4ZlDF5HfjvR5azTUKaGp0PU6ob0Nu6zEp0XKOkQCm66VyRNCEIMcrngpoqkKksTgjSxjX+hUzu4lAmnbrTIIv+NPy6QwKrD/BYZgMYJSYi43H80zgg++TLZLfTfN9/KiqlXs9izkz8TjA5tlmpb/s77TdTm7o+5QUo62NYtpkKRzPFcNreuUh+0S2t5JyncqdoGvp05Z+FNegdnT5XgZnpmNLvABULQyktyqg70/CDAaw3jtpQVCg6goe5+kAWLlqsagWJaLBXsj3z4BxVpx0ZgKcuq+ND+Z3XsJOKfgV3f/L2UM9OFfMVGMAeEYcs3Tg1M9+3t99f/ZSzj/tr/2pzlYSYE3RjQnomheUZK72Y4aPa2/1hPDR9Tahmbymg+LZ2+rvVxW+KIZax257QHfDblByYCZ2nVBM4rg/B/bhu7qTofXZY1kP0fEFXqZYURO0yD3m2rNmYY5wL2myfPW/+SwRMFhRlNdr4EQ/5iKA/O75eNzhXiHNoEp9WkISR8+9JJOt3MTs60NSBpVuiB8pG8PKEvsMISanvlHu9cc950ryZ47zowRIyYTTwzg4E8WUgWexcd1ip9zExYou5zcJjBEUn5yNS1LVTTPnXcteR9GTvjw+Zr8f5ycn45IiEaos85mQzXQqBWCIgEBOHXMed9sx0Nu2U6Kbsy3/ZwInUVUInEjtmG7SZVaUtcR9xUWDY4hfkYzswAn5smQnSe+5RF+BePJpfg+VSNlpczq9QDNrNB12KkSF0BUw5iEqqFSJ0nSjKMmgymXglIPLQ01WUIEAPqCjAYXWDXHm5/igJwIQcMN7meV3lWgG2e4v0WxPcY31GgePumLNvWmUpgTAlXkoI4PrYODVBCoCUJ8DN8vXLoFTAE8HXd0IB1zmdTHqMZz5vA5Cu2MKAEu2JEIfygBJoEHPJRLRojhoPyUbqaCd1UbI6MKxETjp/TnkamJWlUQGLVUFgQo2z7NoIXUnlX1TzZMBlaNT4BaZUpXrw91Vf04qUwzKJ7VTh5SGI03YmSJvZwEp8gcOO7UgBbIw6KexxD4MjEC1FBllQJ3p9p5ONWw+s8OT5jFZslvGWsNVE0gr86zAhZ8Jg4IGTBtEKsq5v0eiAppp0+kwPGMI9qCMQyCjj3O+3Vx80/JIEQG9Av1cpswZIHHPTAW2GgiqUjzOA2Y+AXyo+s39hOt3dkp7SbKiHGJo0JyECs7aOUcZyBhyICWzUaJ7cORCMqmZc4FbocoeMrwnBF7KoEniHdYV4hcInJD0AVVPdktZdywEJfZ9jqG8dH+HGU5r89ZPHYjl+cqIy+ivxs3VDSl9P/z61+PDb3/kQF18xvf/9t8Zr9+8ZrUJPU6keHChUPUCte5aQMK9Ptg/c2gvbRqCIExXN1XPKotqhlazNV6v8y3J2FRR82R5thnQ6vR3WxC6LH7OynnvZXNWkbYzYgYxIM/8KVtqJdI5K0ZBkuwYqHOorkgAQMCphIW8tX0+PUfPlNQ0ziekD3BSL6KAE1Vy+QIEywL9Ij9Qg0/DZRsbQtVZ7VkGpxZlED1Pjftsa6YsOHKypdqGM3MJQQU3MgvNuLGZfShyzlKO0s9t6IxjS22P66u8soRVpPMroRXaVisGQvgCQhpi1gSrTeCUoFW2T2eG/ilg0c8X14F1x/dCMAXPBuqdYBHIFhfjoJJMsMG2P87y03Zbpp6BJ+2TPqMHxrHvFeCLyvNc1QafRwpOZNPdq8rr4LDq0IarlyQ+LAlIJrisAMm1cHaesY+BE54LKbQUm1G3BPdOq9rpiRVjJmMYEgRHYlyqaBbikcOcth8Ki+r5gM0uWXL8QEBM8UT8r+5F/opB99WVmTuqnIT2GdlwvS7iCE2gK++331UVtwAx/l7zhyqWmr64zTzk4O4LJA4zLqAJkZlaJ0AiGyKxsaJII37Ds+HA1/ZrxllTPMVVP/spJU90zbF3JHBP+XLPFeO1Hvf96dRLrbDT3MnGIh1TirbxI2UTlTDtsWDimKyf2ADyW7C1mTU2Y6QGpLPn8fn5d8Z7fO7q32f/2UyCWn4n1OIwNExlm3Q9nsHTsX/EfdcQ8R5zZSsmpiZltIEj+QUcWaj6ykYx7rIwHJWtUyV8RIwCRsw5gZC+R+eF+xsTFdCj5EQdQRxmy7niy3uGtgJVYyFEpVmPsNP0+/EHZGDo+PC1ZCg41vFQcak+AjidEThxooWv57BC3IP+1T37mp7AStpuxwkqv4hF9jvKlbMn/X/9iz88YPHR9EbZWpGu5RCYmVRvAgKXZHqQrYczULCihUA/hG4cQYcccZrrw/tWoKpsqw67HKBK/RKaoCNjIB2ZUmeWoy7m7DMdvKmEQvAyGrMyAZqeFz8yp6L6JeC2YIUNQgcJ2rBuXjX9QxvJ3+MDyXI6JXlLKYivi1oKULGrCXk/7l1qWloDZO2wERDw47+rR6AcEb43AdHSqfSKU5xaDlpm/iTgiWEL8Cln1GYHRRGwUXs6KOvOMAYjhzp2rRvZDlAVYKENMHFAAR+uv9c4WZ/ZT9MEBhD0ABdINKHANP6OZ9FVcZbXzYDAhhL9A4r9i7oZ7N6NrZ558eX7f+O+YQw4jyT0JTzzVgGj6TbYQtXi093tuHu4596F0h8maiPZchwwFPc/hitOua9xrgUxy+WlGuyxZqSFofScqrEptJxb46ZVqvrZcTLoofQnsseSDcW/QdIda6qA+mxm3LSfih6Za0KGHOcZyRIGjrArFI1QbxD2vrJgmO2Ayo3mpcRx4l45JJizi1ApMVD1uWOAxZ4qACcPdHTjrZyJKFIE2M5eZq+n91JZp5K+zrof0WBoxYrj39ccZ509Spg5hUCKqnqb6WAFyiOuISAgihkGD0NSFZ8GSfoHKvBB0vz66ooV0N/8+jfj08dP4+LsfLx+/WZ8+2/9OzNhkH5Q2QdU0AQaQhvkp3q+WRr46cxYWdW8s9j00DFzEHNeFQxKASvZVWZQTU1MQDYTJeHYm74V4NSrF6E3598SfzGwi7qlpefzvqOMdetlTE9VB2+pSMtx1/wqCaOob419Tg5iPTJtplBpPx1sJyEQX5K9mkp0+qsIvNyTl+AgEuFcPPw7RGE8iJZ5X9gAgytY9ovDYVzBF2ZgNt6GQMECEQDugslVFWVSh1U3U6cC7BDQIFgCx/9U37NHQMCzgQoikkqaz3LYn4zDDvTaUH8jlFQDiQssK2E019UJr+yP+HP57vTmFB0vAEtVg8i19EG0M+3iqnNVtRKUBmjgu3ryM34wlCmKF4COAzEAzqmSMieeZfwhznj85TLROcEHn9OJgDJ60Ozb5V+UtMy1JZ6QjPIxM4HzZvwZPKcepcFzmkSA5zPFP8tWSXCCZ4OIyRUgU4el+PpIG4vKdxJa3CmWlVYR+GSc3lzJR9o2QF2zVxVIEW2qcbQDfZ4TP312sE3wlDgo+yBrl//Oc8I9wNajUgzEIfstgKb+V7d3zARoKRTjM/R5CsglU2446mpc4pnYErwn+yF2X3vPQDnJeL9fFad6domfeiyBfw+bCD7pcFDPcAdNinuLjhf7lL27pFiCbYIqf2LV2MHs6QJZ1V+Fz8fn5F6lTtyru67uJ8kyE1cCGngfqNj4Lu5h+FYXLuIPs1ZZR1DisEEglJREda7RYU1IwiWTv4jtHOlxhAfiJFxHkgaJI2Y8weG4xhOcCVk9ijxfrRIdCm2ereK6SnzrrCpdJXumcR98bsYJOJOUIycg9JxWZcUpIrG9ux/r21uKX9xgJpvnUSLRvfpf/vT3D087cN3X4xHOHQnWUxncVEiyAfBMqNNO4KQhmsq6SoFIw9fI4FZmEl+QBsVoz89Bsg56UdYzOgU8Y+BG7iHKfKkKaIMIjInIIPUu8fvx4KXmUYE08S5taZWeO3AKnxWfm40qA+BHrVMlg9heE+PiH86Hm0OgUqMCXzr6SDL6M7BZ0/iI+0HWjnN9vEln5nzSZHiFR9SEJfAJdaIDocrUKmt/3DdVVawOLvpaxOHEKPY/87oYiNxrNrrPziITVsA2ij7zM6eBVmDQ388D6vIwv5cZXTU+d+CUwx5nOT+kHeQyVNhbKsHnXrIHlqAvzqA7i9wv/kwmRfKxCLad5eoVIldbkDG/vb8ft/d3/F4Y5BtQWR3BdmMfQ5znk/vJdZSRBVVtxWCBVTWeUdNYrVSniqwqaqH8KfPGb5EalvslyAY6lSx7ASdkxmD0KnkQWeMEDHz2bfAk1hqBPMAizoH2NYblan3w30kg6F5cDRtPY73VmWCgngyqgwlWNnTgTevRmtOQSl+doIl2olWVs559X8Th5azMjJuTHwCSCiRKASyBVxwQQZ6vNb063B+0XXi7BTxQ+RkI3FBBWY+7u4/j9vNH2l3a0MfH8XCPvrvVePXqzXj39v149fXfOaIExmlGqSvX3/dGBZJ6HpyFcTTvqugw/b5wzTkffX8zcGBmrqgq3JNzLokz5g4cmEX07+znDB0XXXZpb1XZ7FX0Doy6bZlgrgU7fOSmS+nsKhvP745sfShK3qPsZfLZ78+zBzC59oDFee4IVk6kWmcwOm2DExGiy51onpKrTQRODMoVjAKeXkJ0xcCJJxRO3eAJAIqql26KntK7vHb371E+XWebuOh0xYoT/txzMLZVLtWVJenyPRKKWBsHC3g3kyCh7iXQyGgND7NPVr7NBcra8Nx5llZsauhLsZ+wHbDt8SupcOVcys9WlbwHprF1PUDue3TaQlSMXXViENUqJXnNTKzOfogKeJPggm+ZameNkhsg1O+7B8lzb1OxNNLyGSxcQ2dJN0Jyy7Thfn4DJnidPCuinTIhc6KqF5LUYBiwDQIUMlNKKZOP/s2DkxLX10c9UhM4ueIO+yD2pxXyXO2MXWGl1gPUs5ZLkJCYY3leAp5wIlkPbZS49BlJ8VhJ9ufAh9ZTMRwYCHmGy/3QY5sOavrz53W6otl/njMfv5/nGZ+A99HngPTsuYKg5Hfw3GOofHYBPw+C9sw7/hyHNQypn+n9qnOjBGX2XtYV64Fado/5um/L9ePP+CeM0kgyg31NBhCJ73M2832JpXJm8PlZ33lundh5zr/merKGWcdUi3kvFl4JxTbf0QWClucj5y82JmvS17yLryz9XPd1BPezV96VY/ju7XY8fL4b67s7Aif0R0Xx9Prqcqz+6r/9+wfQ75A1BVUP6W8qPl1pPggX0Vr+6b0A8uZhZkAYffmmbuZGXTZHkrssvjdpO5NL6QZG8yHVK2Lg5HJtryRh8aLnLzU/T1k2jSScbS4S+evo2fAshJSeF1KoS+OqB6LHFMA0jamfHg8Yf+tU5wBlAzP71AJh0H96cIl+l8wVeA44dYeDr8n19ExKP5zLwLoHLd2I9B6sHlz1TfW3bX6tfwVd+e+sYTdqMYJ5fQX7GXB4zFlPpYm8bgY5AcF2am3WCLsMAJpNg5vrbvpIArA4saWRRPWEQJNO/EvO99LY5nM6AI9Rw89E12gD0wwAMktjOntXcR62a4KnZD+vUCZwRhAAACAASURBVD1wNTXfHSPe1zjf+WUgKeAER6ospWrVUjLCXCQHV5n/QF1QzYHQmDMrebHiJKEIBFIwmgBOvEcMfnWjcWRpexJCgQCmhMthh8JLgQnLF2eIL/dGKqucJJ75HE5wnJ6MzePWogWaIyIHLweWrKXOWVG5Qukgjbf1TRXANDBzFisOM06jU38COJLVizPt+z9nelLjDAankyOws+1kbyfsAEJZJKnuxocPvx0fP/5ESl9oNNeX1+PNm3fj3duvxqtXr8fpzddHtgP3kvVNpanv9xnwNLoH5VXdWNvPSu6/n9Gc/2WACOCEZ5a1jKMiQKV/KLVPMTBK7EQBVeuZ9ef0QCxBVxS1OnBanr9+jTonptVOYR4BJ54XSs1Pkpz2emRp26yf7KvnMr/9LPKaZ/JG52j+CnOBmUcBS+ldGjxRY0nVILwLlI9z0JNMd5WEbipOHr6rNIfsYeabuAIurrr4eflc7HsAOgA2jj4AGKagC6TC3YDDMXqmMUfwowHR6c+sMAe6C5135JkblS4BEYN3yjtHwrtA+LRbnsXyHHCyx539VH1v9GAIr4t/7P6Gr3ePKRq7ux3CNfVgrycHsrf6fgNF86T1c3V/0APT7jeXPlQqY6gqJOFr4RYqHMom7rapXJRdmv2omXVl4CRJbFHK0CaBZBSuOQmUACfuBX6cKyzX17zk+AwCp1TM2M/aEsU+t0qGqzeFNvFRCZgklbJW0xY70x+bIQaO/ACDUm5R0VVnXIXPAxvI1UBW0E0dznmrNdUZo/iQ+1rjU3At6cvE358TlYltkUGovsll8J11is/N+3IvAm8ArVCePpZmf86XxBZnXSpORPXx4ihZL19agmD57r73lrYXMwTx73leOSc5b2SBuScuACgJ+6w7BNui0Ls8C7VnqtLbY488y1kRbwmzHnvldT+XlGNFN0wgS+T3a6/YsWK1HhfFHiwryNkrS1uS/TV92CK5isQL9v4Oc0A/343t/ZrJrKfto8eNrMfr16/H6n/4b/7DAw4TgNN2i2bmA0ETpHIj7CAVkDlNwllkyQFyMQ8o/XnoJAMxHRxOCraSCjI4GPwJ8KQ9rAG6bJCjOo3KuJr5gix4lJxUdpaP0lwJ8WCtGkTKROYSTBLYOMU1uNEsBi+L1Td6FjJOOA+aD9+Nld1B8sAxI20A5Q/PQXfYWjbW3JCZJTmpgWy4D2SeYAi5uZv6X4FGBQd4f35lM/SALgcmwVE/fHFwfRMGCHRjlg35XADWN2sPIDtw6gd9rkcLuMKfV5apKkaTokernwPCJyAIOpWysNfE4c++6tkGfP/PAacy0spuJSDJNXejkNcugV+MbYJm0thAnXKPVgYW8hmkSmEp0Ej7or/pYaveAK4pOOBziHRVdPKsvwxClXwoQADjB1DhZmGchSmGIUEJzXAxtY7OzIOqHexR9AWDgJM4sKwuMlX4FaCv3rOqYAKE4vrm/I3ZuyTny8yiK77aq+6PcpYtyoDKjon+gETLbq85Ddzzriz10nz2+FzjTrcNhapR9Tooyr6Poe0Obq4p1jdyx+k5mWqBAmv4FfpiB2f6fDwfLHmqXpp8DtCEmUoATre3H8enT6g6febZB4f7/fuvxtdffzNurl8waTUuXs8zv0yC5PqXGUAmBUK1w7p6LgXtkrPn/cwsEy+5l9DiyCJYZO/j6NNw3IFTzf+oCkZyTX0vd8pTbjJUlH5N/Xz29ycgKWnxKGgKOPGMWoym202CKcsbJijqQWCAdNahDLnPpkkpmdk0/93Zc62xRGXIsw9t04BL0uQSpoB/ImBSNwCBkwbhAjiB8uvu3ZX2VPXMKJhNzkN9eK5y4dxBBRLKbgROaMhuYi5x5AwQRCNmgsVJlHruYowkuaK1F1istXcyg/0SCiZJizQozR7NmVCjvYeD+3x2f4uPSAAYv9z3c96b/X2cTPT8K/aFqY2gU5PwWnx2st79+ZLhkqw+rt0Bf/+e+IScodiNvj/yM45CYD9MqKOyzfidmUwATlqXJH9kW/Hf83w5MQC7i2HW8CG4j6MKt0GegrEIc6ndYXUFKl8BJ9pvDiZXFWvSmwwEBESUnKIcPxXkRFmWAmKeHapdoobH//dgN+vMZ0f69JMa9WdvqeKnrCn6NUXtrt7metaeYzRHUChJl88ic8EUsG4jE1BjP5Ky5YB4UmsN2o4T1XVN8fGxOfjsVPtgc7KusSF93wY8LvdPzpASnDUSIN+RPdJtUOK4DlwBotUaU4mEXG8HavF1iYnwzPI6As29Ehw5Ezm3PVmB7621VHwV/8f9zrNec/F67Jjv73Y2a5LPUE+x+pSiIKl4QImF3H//zp/zY3kmyzVb2pLYnB7faT+5yxJYZb0Z67v7sd/u0MI1NvcP4+NPP41PHz+O9+/ejdVf/Nf/wSEIC8AJiIUzPW5u2Hx8dnbJDD8PpoMh9CGwl+Qgil5khyX1hzI15j1lfso5qTMIoDC/Rg2aKj1yQakOBbqeqxmsPCkLzlJxK+VKwjEBmIATNyFLveL8p6mZwAlBZKOBBmj0jdCBUw/2VWkyYGkcVp+YCZz6RpnBrv+SDXP08N2XEPUqGKOsJzFBKF7O1MrAV4ajH6qe/cl39KCjg60cmA5u5vXaGXYg1q85a5T76cCzH7K8rjvDYyf3r684Sfmlmn9DJ8i1ouIEHADglOeY616Cn+7cCmwqoINy2pIz3QPs6byaet8SOGF9lS1R71CC/AT0acYkrcnN048HzXFKgHLYPU7g1J9Rnl0PHJd/T6CCTa7eFzUM6/mcMoMrA6SGevSqqKfI68t+w1N+P2lpblBXI7XoU7imzMHAPqQaoQH+EjiFqjf3sKkWcRhRgsLZ4rNLgGvOO9cErJ9Ucv3QuRc9QLsHT/jcDB5MnwED90jBN4pDnGqMcfZOP/PZ8wy4XR1ng+p0UDXkEs+n02qxVghoAohDI2ZgSv8CJ4CsKUAherg2HJoL4ISeLYxtePfu/Xj96i375kjBOr8+4uDHZvb93vdEfp4zp15L9a4lpcTXeCBitxU5K3F2/cz3IDPngsOdzSmHbc/elbBJCQRojwZsJggqx3hkc1sU2m1Jnd1STNNZjZx+VbhwptPvxuqSct4z0CGXvV0j76cPrjxK9BQIyKXVdakKw3t1cEqq+aSQu9Jk2mYqVQFcEaNhf5DwC/ubGPqSrqcB1UokaSCuPlH3Q7+G4JNnFowOzB9Chfl0AHI9oo/P59tX6J4pUZ+TKVaoEPGmJspDqn0NPyYbxL0O5Rvcr+SKk4CdAuSA8wroNHQ75zdU375XgGcDlPoz73Yx+1SBLII4JVxomwk+ZStgs0JNyplPwLUMxmILGHQiwG40vh6I9vih+5buR7UfBJwoc++KjL7DwGmn+Cm7J6BDAX4pAONeGJuCkoXZOxymLuoV3sMzOJWC1bZAGA6xDtDLLqxSaHs678XBL0dmuCIX2z37WQ0UWHBc9D2nytOpV51ui3tONQzbVHGimvRzz3peiudg+54DTlrjWK6a/9aD6p4E6numVyACHAhomqhY3nuUbGrU7NgmfO5kFhAk6C6y77rdXdq+2M7EDrGH+e7ELPgT15x1ox8h7b6UZHN2FANWZa8DgOyl+IrEi/n8XI+SINVT9tx+1rVWT2I/C7nPiNfkbP0ccOoAt8dpeB5k7RhkSwil6I201xb6YtXb0v9zNliUYhftDtOXNzZEnvPS59S+UUILfmML4HR/PxCfwfwCRH34EcJNnzlCZPVn/9W/T5Y0K07rBx5SAqfrm3Fz83JcIfsJ+V1q6aNpUuouBEFU4kNgpj8pfwsKH+agcH6NG5nPlOXeWVZWC+esrdXmONDLx4SN2W6ChVPQARXYQhb39AQGQ2ogmpUDxIqskcudZDYoo0dixHRwnnjs7E905z02bFJMuAk8sBRGuPP27YFN+4gSSFUKGnmDL+1ZN11/zS1RT5ZkqlNxKiASKfJkG4sqlwC/A5mlo8mmj6PPRuqHoRuGcmjO1s65VckkKvhQgF5l5WSc8v05UP2z+4FDYNEVu/i97hWApcC+UZYoM4Q80NjzUXAV20fIvAcglHPKgZSjjAKYqqXJhIb+eHUJtamiSeQaE2Ana5bn0Z1vNw6zwhjum5W6aExDJ3TvDa6PFBoDYRoJCCpksngrGz+XbelrXM5aHHI4VYpUWJkI+yxiAdh2AU6lcKnnSrESPBMkKqwyCMO1dE565lZnmhSLAhKh6h07kVAGU12swJJryMOiE5NMrPTBqjqS/ar5GblmBRBYDxhDNl63Sgv59A2UdUAcwBqnH6ezNPhOtSuz39TkphN1hTiOLplgrFvARfq26GgZPAg4Ubbe8tgU5WHT+um4vrrhgFzNuTsZh3Oo96l61x31cwC7n7t59i3bnh7BpcPo95xkSM8S5t+zF+LsCaSR5XVVJU6a5y/9E6E7uzJCsZLQRV0Z7kAw9qcDwb7f86yZDZ8ZSQuEmP6mz0fSThWE54BT70Ps9jP3n7VLgNEDkJy52NRJ6+abVGWmiIf3IrLqUuND0KitzsQQnq0H1JItMbt7MsdJmuGrlUETA84MEVYVnr9xBqjQBY+pGURQhtofTsYO88robqRCp+q9gBn888mJ7KrGhyBx4l7lqIW574R1Lp73JGW0tjpTFQjrBqP2Z1W3rIMp2Eys+ixFpCl7LNWsjI3o+1DPhP8/AXr6hDILimxG9LdZzCnBe6eo59l235g9OYE/9qvpxLJLxyM94heWgea8D96hEr+ZVxiF1iSMoRo6EywGLjpjWs+cd5xb9uuxl0W9p/BjrLhwMGvmDLp1AYJarl9SiIftoFbscwCZqhNBhDc04xLbdPSypkeQMQnbk/TKDgJTpYvPDV07AfqczUZG0v6o4sS1shJTBG5C1ctzz1mL+EX6a7st72ezn99UbnqAjs9jIvBngFO3O0s7WcD20Wr/GR+iREPsSPbS0pb0z851xEcwJnAiFT8DywtnQ32hmQtWYhTdJnf7lf0buxU/h8+UmqJ8av5d5xkxUFvpTj32ue/PfbmejP08i22pTLiMBxM3Jl6cyTjuccdyvhTFqrIvuY9cZQdoR89pCsQVbbz7zH7OlyBP9kACNpSXeNqP3WY71vcP43ENqvt+bO7XBE2gOb969Wqs/uS//PdYs4f8LSbfI1OCh3fz8hVnh+D3xeU1y/+YGbKDxPfQLCc+cA7OFXjaP27HAX1SLsnzAuHE+FvzQXBeoOhFI0HN9xqMpjkaHjnIkj9AmGU3AdpQNiaQQrZT0oEKUDXT5AzzoSguL9ulYYJpitfSy/njQUUWPBQPGef+MJjUcyCQn8suWp7TWZNukDtweg7ZAoAmU233N4ETPidN17Vpihvcg/gY3h7w4P3PBVq5vm6UeoArx6jqXX6e4KS/J0axA6ds6ACzfFb//ICSOGAzq+aJ5Wst60v1pRa4i6Il+qaSrJK4ZmXFAG4J0iILPjMxNgIJePBZqpboEjrgiqPsRinGrt5fZXbuhWR+vX9YhcpaGqSHurODQfCsGD5v3IurVjnocQ4BT8sAci5clAgBnDyHh/fs/gSss86Z6K5qZucmK9oWrtOCJns3Hvd5WvluGXoYdA/U9TPBxx0B+d50zbOtPqYSbpFsNfdLy+4FOEVkRs9c65y9BeCUAHqZ7Zv0LEOSZKR6ADyNtRMAFQCX+MPMyFnRL9/fz38HSXWWMyvlWGShAhcAJ6kBVlOvqp5SwdJkdQhoKAl0OlaYM9H6T7I380zKCRbttTsY7U2JDMQuddDVHXqnK8VO9rPB4GpWGj3vyVXUfxOqXpIZM0Cd4wZq7fN9y0Aj9xSb0oM1ZV5b1Ydy9AZOvR/ItlwBtn7FgXabme/6OeCUAE4UFb8aTAhTYRm0gUbu/R3Z5ilexEFNJ+MJ1QeDp/Ak+JwoCqFeJ9GJ3Sll8CTEZDEUXAN7UAKJcLYAnFBtVmWelG9aTgkWQO0NoAnq4BruDr+OyoSy2Kx64D2+Odpq0/SosEjfK9+Ze5v+lutRdKejIMn+PHtoWXHSs60kQeYc+UG5ouTgz8EmKwkdqDue0LNxu8CswEcGucReYkNiB+JfNMeu+QaK/tQQ2L5fJoCattjPho85MwotbGVFuVTLEm/0xGIPgMGYgZ8yncGBr+zIvD7HNwJRTkoCxGNsB4G3K5OOraQQK+CGRFmeF32zvw+2gM8XiapGzwsgOYqRXM3qFScms0yfkyy0RwnM6kV6cXkK7SurOpYzKLuv/dSrPPE3/QznmhLHBCRMSjwkzUE998IlkO4AcPrVRZ9m7o1BPNkdSi7nOvKdef+ysrG01/nuvG4Zc8TO5fykYtbBetgg2Yt933Q/kURTvrPuG0nW86Y5kHmXpTK49LGxu/mMDpyUa5BB7D4Gf88ad182/WrssIXdug+IDc735bO7L55n1zFY9+n5rB7D9n3S11M+BPhDfbFggQAsgaIH8bz99nHs1lvey+Xl1Vj90T/81YEIy8AJwdPF5eV4+er1eIMm5bfvxsXlC0qbAjSBF0lzzrkCapRLxQnA6Wm3Hvsd5Hnd94QS//nFOL+8GmeWH47SFqXJp4qejK4GECo7lsF85PsTtCFwQiO8BugSFpGuB4UuIHWIWZgrSa9hI9n4pMkYSWZduTvxbZUDNjQX/YLb4LixWT9SZs2yZPO88aEYAOShcMJx7+fhvJQEk5qnERBK49Uy55kRE3CUQBLrDpoCfnXn1AMB2stm7PPfCYCWwClGsQOxZEJ6MBHaVjcy2aA54DEk+awEvjoAVkFsPVvhWqvyJIGIWeFJRSra/MyeqKIQAJe17t/TD1sHHrlv4wg/zqIBxOiUg1dVpXN78zxlOECHwmHLDAPLG3vuyXQiAB04Z8jUztkTaBLHHJkKGHp2K9mW54Ld7rDRfCtuumYLZbaH9ouzyqbt4fnrmkSPYB8f6UuHwYncONMN2PXg/PxcHPsyTvbLGd5nx5i9gbOIykSyvuqzKrU7BEdZ5wmcQFFKj9gsFYtL3Z/N0ngS2GENEDC0gZ4x9tn3ff93INXXeGZg3XM57zdKcm4UpiOOJH5Tmsv1z7PJNUvmWn9Ps30ob5qorhENUpmCIqkSQ/ilYEvc/pzr/NkDmqx9bAHpl01iOGehZ9Lxs5khbj1pSxtC+2R7TcDIuWqRF5Y9ChjOdST4qQCoZJvjCJcOLtfYHXF3cjnnsjcWT3AAh6BmViAnPeg4C4kAMcF1D1K6TXsOOM1rmH08ekeGNHK/k3auwDOqsKm28flKtnLs0cs3gZPo6aTpOXFIP2jAo3vMMEvLkyMwR1BLP4d1x3NAMvGM1SdUnWCSyATx+1cD1FtUpwGcVN2XKi2CVrwePl37qyc3YFckvgTfa8YBKNNN6AmZ/BRqsk+wtjNp1sQhkoTpAbh8hjLPeP9kHLTMd98vy4q4fC9ojtqj2UPY16gK41dXCSvw5/4XZ/M0+k0J3u73+rnr9r/boXoH4hrQiHN+xWCR75Ov4QB0A7yyQ/pSPYdHMgHYl8LiqRIEjLdMeUvCgjaDtr+AE65rB45RY0Lw/fCtrnBMqX5XpTQDz8NLzQJIz1X8foL92J7cfypO8S+Txuc5Y5zBZoYA/fZRj0961H2eHIBr74T6WXM3fy65+ZzPDsDAd4JVJfwYMBbQpueSe+nBN/4emh77ezF2iImZEh3pYC17v+/tDrJwT7HpfT93G4h/n1THVp3Pvutr3z8rZ637yX4G4xMS/COGwj4MbbSzibIn8Vkd8MR/Tv+ysIXd/+T+cv4myGnCPOyv9nBbWpiZsOmMK53pfF731XPdTMHuz3Hp0/E9ue4ek+tzTadHUsLqyNuH9VjfCTihF1Wq+m7N+KP/4lcHKD7tNuvxcHtLAHVxfjlev303vvrm+/Hm3ftxcnY1Hp9WYwc1Hh4+0YOYmaZe+nZs0PC+XY/d5n48bh7GbrdhkIj+KND+rl+8ZOUKjZfqi9JwWnGt3ddk4MTAwgGUggIZBDWbK3uOQOMJ8kEETueWNkYwKKGJ1QH9TZLmzK8Eldr41aCng5QDlUxkZUKjvhZRA/g+bt4JzFzksnDEnJMiks984Aw6HLBqg2QGloBCz8Dj89MwH94x3t+z3dkECWafCwK6Yc+B66AiP+sBEd6j769GwBibHqR1QJIANZ+dUnQHYjp0yVYWn14zQCQMAoU4GKd5XQ6ikxkjB93AaYKgpuLVwVsCv6VB5UFh7FS0sASmfS3jJPI5ud84Px4+nlwbfO+H9N3w3zlMUmIWOJ1wIBsOdxVAAHDKvcdoxADGeHUjnO+eRgj34qF7CTr0DJzldAV2UuEMnFBVllOGFLaAHwa4siqyANxxBgi0+nBiVUtKqAKrMPu7PEQzGerk+ZUZNRhoIEAGUIFBH8DdjXZ/Nn3vcX2Q3aXTV+9UN9I96MnP8X3LzFw+M4A1+/I5Y96TCvj37HOuQfoaTBvS9wc8uSfDxnoOsWT1XKI3mdn0tDKInBn+UkpaBi5xLLm/nNMpMODAsN9jBWwVsPQgIPuwO/h5b87kY29j+yezm0x4DwSiqle1ngpe8rrs6wo+n/9bXqf7r96WfA72fc6fw9AZrGptajJN9g3Pn88qfARBXih2HqatGViyUzPBF0fPm5a/UOKOmuN+mdkJJFiYagY7AOB0DpCjEJK/3ec0M59W/mQfAah1eoHMDaglOMsAChz8iN5FnE/4V9HvYORYubGqo+TwMRoAs86wTvpmvS8iBa6suA8Z1f0A+SRCUkHuPkq+1pTAdh7qedVojtgz0vmn0q1VQD34V2CzlLS0dlKWiz2egjIcYIx1B8MRVTWzSPAeA/0EUT146oEV/ZeH0TJpsZgDl7OSQLwHYN1G0VYyyy7fQNswhzVrYHaSY6HyJv5QYmnSINjrmGeuZ6g+oQwv1xlIEvGCdoO1RUvNP2E4KR+Jx1M0KqUG76qSFiBFqnwGwkYQ7GlYVfVyikF0P5Vz14Fs7CGfkytOTHemt5ViJEoshHWzXM88YwweJ4jEWZlAXVamB7+1p46rQQFyip3UN8RniWSWK+is2hj1a08otsveFaMqvXQKvvEZARxobZkKh238TSxYXh+bLbaTAocZU9ru4Brxegk5WCaez03xivaM3tdju8Rf8ZE9RsnejY/A/UI4BQyyxHj4rLAncr3Zp73CuvS7ouqVcFnF2sVq6XFJ9489fqK5nHTSqu72+DR7ZLmetDth/tjPLePe7i973BjfpmeC57yrRPJmx96m7XrL5BhZLWYXrP7kH/7qAJCy3azH3adPY/PwwGz0m3dfjW9/8cvx9v034/TscuyeEPS5cdtVAfFlMcB1Pdabh7HdgBN4T/CEwY6oEKHa9OLVa1awzi6uLI+sipV6jNh96CbYcKQh5dkGl03qkZSK2DhNGpKY26hA4ZphaPTwIQ99SjnyBGT9YCYwoXynG8+89t6MMtAVjBz3XcQwU765S7mGo9zmvki0opwqG/TdfwGjwWFgPficIEDBCDYvs6huxu6ZnXzuDPQyj8G7t2+0HqBksyyD3g52lkYqhiybLgekg4n8Pd+bLHbf6AHAAWZ0iHEwNKwKOhJk8KDpKcqQiXkwg9PZJAhjRnqBaAwzM+YeNfb/oD8izYIG/n0Ne0m8A75+oDuoicHNiEDRCjNktwdjqLqKWogeJ8wpyncBOLnceeQMls8re7E/MzowIiSBhgzhDSjTs/KcAtNjcS+4bvYxYviuZ5ZgJIHUlkrNJvukHJ7oPDLOVfkIZcHeYAZDEqowbYrP2DM7vE8R1BUA0XlLMMyKgAFIz5rhmnD9syIZGVQLQiRr1sFS1lLA/ZjrnZ9lv8x7UZv13GfTifpMdnDZA4UyxEjg6NlmFktvZGfI4F6syAgrwNI+YUUdE9mbzGv23jJI6Wfx6PsRlIaeySGwRTPmZ9nu4DsCfJhxBs3Gg5K5lxZBykzQ4PPB+Wrv51nxBXXbgNXU863qz3MAPdf/nH2JDSqQZU52uy+s9UxcOCHXwVaAUwGdPnQzybLqBej7bA599vcdtQRMskIFzLOPgwbNmQEEblCtPDsdjwROmh1CiYYkEO0TSeskOARw0nxF7Bndz36soHhFVU7Q4AWcSNHb4z5QDZRSmYbmYhAyejQeBZzOQFdWgzgSkGi7VFAvpTfN7TqY5aEkDPxs/GtsOsGLs70SMSradwcmpODaXOUZw68te2Y5HJZCMKp6TTZk7IHPQ2w9e+qwdhwJoSRQKxbNDHb27DIQCwjIuWfykvcqvz3tiBMtPCetOkEfMHva3KMEFgESCs5w5z5h/xKMBvQtQZOSJwLo6vu2/eAQbdE2MwBZ9E8zbs4xTBzUK1RIRLkcK8RR1R/Wg14xewQSWFFhP1PsI5/QFG8ANalmTx4P+w2gyDnpgbG8dsmRl530uvYeOVP2emJWSWIpDkcYo9vw7hMT+MfGZJ173Kc4s6jl8oWWbqdPktXJ0N3Y60lJtWgVXoNr6oNlb25uZrW0r7OSCe41s1FTO0JVvXpMlfsLmyb/tgRGSV7EP/R/z8+y1xMPdIYOEqdIiixjnr6m3fb1xGC/JzBUOnBK3DYTbG5Z6M8tQIxnzxTRDtb4WmPqJLCYkHULRNGgM89OyYoC41ronO3Y//z3s/4afmwAzygOAgtnv4ME+QMpezDUpIAzXluN1Z/9o7/LitN2vR73nz/zhTBCb96+H9/9zu+O9199P04vr2mQIW+63e3Vpopy8n47HqkOdT/WDw9ju30Y++0DK05UmNofxvnV1Xj1+s148erNOD2/VEakTZynsWWFSVQEASkYWc/nsPy4FPMSY2LODAysh72RPiDqURrNKBFteYgsYqgUMk4wbAKCap4zuCFVpoY4pjEyiy6TUg8l/z4fTuuT0veKhjUNgptu9XkCTgnmuWFab4cmLJeyWYxCDzhyYJYbJRt4ibxrLYoCxWpr0gAAIABJREFU1Ks0vWdjGRymbNuz28vgp0Cietd6aV+vNe++T/+ePFeZ2jnt2Y5Txt/ZR0BqO9E8k+cMz9KodioSVdtInSraWZ5fz7jnZx04TQeLbC8Oko0hqSrhg7ceJyrIIUC4sHLQOLDihPOB9QBpgYe09Xz0LGyeV4KQ/v0BThn4mrL3BNLOpGnNnUWjouApJ3nDGcZgPdw/aCBjA07d+EXu/Lj/6VgaHUFPAA/vwf1NehbKxqcvDfcVURTtPy0kgXOcSgNOcmg1+yPBw9zfPjfZc53q08+AH9f8LDzbJD94TU0GNX0r2WcB+wkWuiHm/KjWeEwQRNGCVOVK/ctWfawoIw8FPSUDOD7c6lsEmcQkFQY+B966Teh7Jc6JVbNZEtV3RC0095FgAn/GfjLWn/0FEj7otmOCWiY6VDnnM2oNjLFB6eUgLbopfC3tS55Nv+e8pgOuCkzSsKB9od/uGQxo5HaqyqiWQom3ONDe54DXwlbkPcuAUHtJ+Qoxu0PznlcfizCr0alx0UZgjbBeZyek69HzUFiiqk4B2wcDJ1LtPKgULyQQB6BFfyT7esDIUJ8SQJOm7EqkgvfBJCUouFvOEjs9xT1KpU39PE5EPgo46UFLUU/JDcK7BXAq5gATLk6mqMnaarcJZnwNHWgq0D2mrTP73SSpE/T2/bAMJHvig/bPAjJ5Gkt/95xf/OJZ4+wZOCUYS4KVtsqU/qOgPMEx81igaxf9KwlJJqkYrIpqn2s/qla2WYlO+ypZFfVAi4QIh6vygGQLmSyn51RSVZUG5zHKfV4NJjXck5tht56RBOCk61Gvk56VFO9C6+6VhwCTbkP4jub76LO4lTgOmBcRvwyZc50tnces5bLqwTjPozuSrMvndNuXs5yfxY7nc/meWcyrpN9ze3Vpo/KcuOZONuHzM64D1RsoOIaeOF8/q7BL4BRAXPX5+Kjln7k+XFPuCZ8vEZXq0+zXnHsW8FSsgWcHcBfavN7f6bZFVUxMgO/pMVYHT0koPHowce+Vy7NIHNMrTrm2/ln8DrNNoqIX1hZ9riuF9NOpOCNmSvwGJcoMQW8+C+vT/Ub318vv577EvDH2IWtkBfucHjZj+wCKp8bGMJ6FOf6zf/TvHp72W1acMCUXL4QxffXm3fjuF7873n/9/Ti/vCZVDxKn7DNitv6RtD5UmdYPt2OzfqDM7tPjlj1ODAwPY1zfvGSf1IuXr8fJ2QWpCaArJXMdCotU9Fz2o/qOjPXMbhJwwDFr98s4WC0kmVqX/akgRqU9ZE5DsRBYSsZME7dV2k/JPP8eLjKNe+tPmg47YgqtwpONhA0QupKCMoGHGAQ5KR0YfD6kovm50/Cm0lXzMphFbSCkB3I9Qx5nUYGFviNBd743hxGvTwUrAWTPBuT1uVYd2JSPXfJeSJXm+zpYZEBlg4P77Ru6hxsMKpy1zMYWFc49ZVo1GWGqUSkxkYGH4eUnQ66gwX10aVZNKd2Dm3NdMXbdkCZoyjp0BzvXgtdX2eQIQ5AyFqoenv+l5l5g+24eNVwWa4+J1ODQ9pJ53y/L4CEOKyCb682sp2esOPCQoyhqS4JWZnjAoT6/oAqfgt6nsb7X9XTgpOCm9i/oEr3SlOpQgttyvhEpUTZWe0bVJhpuO1TcC4dB0mlrX2CMAZ93cwoyanVuUpHMa3geApz8fbA/6WmIDekBWA+ssqePndMxHSTgk/2cTaSi90Bqf1g5jL1rRB9Hksn9vkKxZPV8MSQ2gWU/gznXWO8ELKm+TbBssFkOT0E50zTt7OKz+BkGPJERT79h1ie0sz7WYQYjrsqX+y/gdBygmjDYlDo7IFoGt7n2Hgx0B1j2U1epZFtm3YVuJOqvAA5oWAGuAoRT1dUSwOz382cgoRAb1YOgaaucWKvqtZgP0/4my2+gJGCU0dQoHa3GE4JJUF8tLS6AK/DEtWNCT9fMnkhXKBnUEDg9UVUP3HuICIgCDZ9BrznnHVL5kFViASdkVeH7UXHK8EyOeaIvRHAWFVkFZsBR8LUMbpufRULwKMDkmVDis5+3vIaCFjNwlQ2CPUlCCwHpZrOZg1fjj/pnxeZ2NgD3ravoBE4zGNfTiD/q573/rJ8p7kn7mNhu7rVWNcj3pXrLBEL6MpxUlT3RN+Lv2FsKWFXZVc9M7xU97kvtwT7WU2fdib4cRM+YVJAKlUtR9eBfafswJ+qw0f375pXg1znh+hr9T7Ca0QuueuEZq8ooQZBlgimy6DnrPVAOQIK/4zywrKyHrzNJ9wxw6hUnJaqqNzTXnfXBd8y4q83AnLbtaDSC7EJVlZ5Xb8135HOXsVT+uyfmNCBes6j6+mbvdPuoPVGDh/V6Vc4FgqsyH/8bkBTALfsnf3i8V6qKhZ/j+Tw8PDDWwLpicGtsGz/7HIN4K1m4PC/5/Pw8cQn+O/evgco5+6Hryv8vgVO38zO+S3y6YECQFofny9mv6tWLn4+tnz7EYxdoOw2cYr/783vu+2MXdD3uIezAab0Zu41mXLIXHXEWbOyf/oO/e9hjrshmTZredoOG55Px8vXb8e33vxzvv/5unF3ekKYnvQWXjvcY5Igy1i2BE+h6mJaN33tk1DFQ8+SUgOn12/fj5sWrMU7PmW1Tr1JUptSMTtCE97sSkAAkHFD2LXGYmg4/A0gaFHWlioctA0TBCRiTU1AYAr6kdpQG1Im4IXbBLFup8KQPB4uKzNH8bgcsMdQo3eVXAadkbBLoyXDicPGgJ/vvzW/zrti7BYu816cYOTX0x3DFKGXzLoOQ6eAbZXBpdJIdmfMJGh0nn9+dTTZiDGg3Tv0AL4FTB226humHZjZglhscLMDSTwPqLE+VgwWcenAlg1MCCzKOfYp9HJcH5OK5giZjulnA59IQ5Z77OnRHy9f7sIZuJ367hzpnPgyA0wX68M45C41DcG3QzjExfVcc6uzX5fOOocm6zwoVZ0SdjhWoIQx+RJ1R5jDZ8TbnxsA+1VkGR3uoauoaMBl9CeJiMMHbr19LdzCoWtQdmaoSfd+aBmbgJMeojCLPsakTMwRtA1unx/MFKAvvob74PGfkM0gPTgOB2DLYWj7jpePJvcuZFV1X6yRnn7XPOclnHAEa9l0IOCVLOcEE1oUzcTwrB+ecJRDRGScQdMhTQEEr09c4wUOvWOJnceB0xN4Hy4C2Z4t74iBnS0EZeN3OmDZ6yQRhZqExE+eKU7/eJCIU1JfM/XM2q6+n7N9y2PPxnpOtEXCK6ploTlon3beceVVqQedVcz4+H8E7ssVVfZXQSnyJ1qL6HXjdBur0hfjf7I8ogD+DwjngVtelaxJ4QmEoc5lICyV4ckRMBnuAk3tUjID5bHHGAbZ5nlPtFGJTtVL+MOMdBJwg4CFVPVTBuTdA/3MpjFQ9VpcQAuB5qholIQNalNmTEZEf2kPs3yaAkn0W+8kzyO+pzHsHTtyv6P1E837zeTzfbVi6QJnUPfX9opsyWenAXvsg1ZgvFRvjn5Z+KfvRh/BZwJWzl/d2P5t7zedLzEEz8DQsFkGqQI0Ah2KOvF5/l98Ko4WAw/2RAv77ASEgvcxW0sBJVP4CTtvNbjzuH4rq67fEf5H+qYsuxUBXoXJmJeQTsZqytXhbACD2efdZnQ7Gj3fFKYIWWjv3ly6oevne2B/dewk3JQbI9+U59KRR3tttm16HSrRbAZxyxXUQxLQqvERs9L3HoKliil45x097RXEJnJbAS4+uZiNhhUIFzHmV/da1JdGfNZcgm5RYY2c7oMXPYkcR2wE0IdbAz16+fDmBk5KYF3w+S+p3/7y+r3s1MHEj9+Qc+v5lJS+fleeSc5r4ZgLsxgrAa8MCiE+N78w9d4DLZDDshDdc7fEk02qt4tOyT/U8am/PJAWE8JDk2KAQJOAmKrUHlv/xH/ze4XEHUYf1wEwRACc4xZev341vvv/lePfVd+Ps4nrs2Q8EiVP1JKG6tHm4G/e36Iu6Za8T8wpQDtuBpocBbZfj1eu3rF5dXr8Yq9MLDpdD4CvQs3MzehqnNawxWZYe5AQYSZRCxh0cTR4aWRoZfDogCUYQOM2qlRFwpH4dbLMplgc4dDo5TTY0m9aUhx/Hz7kbJ5ibgwyDzKcOjOU7HfzoAcp4zinbFoQIiOjN8twU8yHW7JbwxvsmxGsn6nfjYjfkzwVJ2SQdZPSSdhnx2mjZqH2DJTBLkMkgpSsHto2Ya8r9xnB2pzqlXqeoQZXueeBMIZigxVmbyrq0CgepLDpBMX5Zf1wDGzoBzEJTaWpt2Ve5n1x7/zOGMa8NcOJe9QGmISVVzUN6Id6A2TcAz2cATo/j/v6ev9HjRFW7HpR2TkszzAlOKwgUxfQUqlEuYTNgcwaLASQXI3lU/ZUOfcr02jmzx2E/do+q1PRAWg4tGcfK4ipeLOefCkbti+M5TqTqQeglWaajSmRmiXgauSvFvUrSwRMDTuwzNHFbPpiVRw8jDnDCNfWzkGeZtVzu+QrobU2STbZh72ufz+r2YYIqtZ5N4KRzpOZvAF2sZ657DvhDPB11PrwVtKv2q5/F2EbcR8+OxkEFLGgIp4HEImucvYyvmPu5PU8+d/ZpFUWlgz+eZYf+c17OtIUecN7EfVIt7UFNd3J9L8kG61z013dHrtdPb8nXhurJM6xHOP2J7CUoGPuxAcj3ENEXNzeTaqOnVJUCOnbcp5Nm9Fu4R/dUqvqNsRsaxI7ECM4c9t88eq44qWcuAArgxBni9NMRmKxcbcKig0oDoO6+Mfs5PjcDltVTOizzWRGGUZlR+zziJEg2iAI/zzNKVuylwzprrZmTCJ0dgJd7X3TSUKtm52lEL2hvFdwnEMmzwmeenSuj289MRI9oqz3QWOyCZdBaACgJtSQMpp1K/2SK/3bMCcxyRvoey77v/6aLrGx+Xp+zt/zv+MV+NvEzBLj47lQjApwADllZ84iInNfUI3XvCq6Z3Et1OYycGeqkjAybp1YF2Fe8HqBJvUF3DZhlZxt4ke6ubyUgMWCITU8feEa+pFWir2en+PdKUQAN70W7byoBzvcjYT2pYFrzJQBIzCAbIBXCAIO8NjZs2qWFvU6sEuCUNoweKx3FIs/sv3y2nqv293xuiTvbz577vOwTfS8S4ZlPWrOalvcWIBnbWlQ9xTZdqTTrmu/J9QWo4+dIDsUXoorI2azNvvY17J+XvZ1nrHVQolV9Y0WFjv9LDJXPyZrl+3NvSQj3sxhw81ycmWvJn9wjEMhx0kn7uaqqP+czOz073ydWiW0RKqJJ6lKW3734obj+0e//6oA+JVSd0Ke0WW84c+n1m/cETm/efUPghNF5WGgFRaDpPYy7u0/j7tNPBE7jaUdqSpoNARgurq4Jml69fjfOMNjx9BwRK4ETHAKy2+QUkqKXilNQqzJH+MUgw7xbcq6Z5RD/mg+KNAADJ2f1TleYh6LZUYUopcYXECb5TqyJDsKcn+J+KnwkKk4pdsuIoeFSjgd0wBzmPHg6XWfJ9ACFniclwUZZARgOkJvn7Yjr8CiDq89XxSnBXjZDB07JumTDdkSfw9GRdYzb0qF0p7V0Bj+3oXMYujHqBy/ODc9TCom5L2/w0P2yKZs4hNazDgM/yxShBFe5rg4Ic1/4rmT9sEYMaPCZzLaWAk8PHGNAyuge0wsTyNEY8GaKqqfgvalFmUYHEHWOPqeLcwpE3N3d8Tenw6etoAWty4CyP/98/6y2GjjxPVF7dMad/SzuP8i14hoJJg2emBCBEhOB5XbsHjGoVVSSvmc4x7dz8Btw4loluEyfUOOu632WnQ2wbmIBUTLLzCFRbIvTnFpDlwlOwMrvduYogT6qXwCAyYh2Z7d00D0oKgc3CS5ydZNqWlWnnm3tgRxey2oT04KWy+b1Ze4cQLV7g0gPMsXBVTMNdV+Nw64UOeMMlgCnJyxy/vprPTea//Tc+c97sqeWmUCFNO5NWuwJUS4VxGduC37WbQquTxQWK4jG4fp6fu6+evD1HHCq+yk6nmxfkgVfAidK7yKLuEV/gvYGrhvcf1SdavaM6Gbsk7X91zmyoAZDH1HOuS9T9aW8uPYNgJkAp1QjUlEiFRI2gvLj3h+uAiNnqol2yXeYnYHEiitbrLTMBvbYnlSaJLLEcR6stMFvZMiVECEDDCZB3Mt7gs9GMkmBmMQeJJCgikOU9zQ/z8w474r0iglshrITH9TPjRIF2m3Zh9U3CeqhkqbxGz34qTNZ2f3Y/g6caCMJHooy1AP9+MhuC/re4llyP2ZPHMVf9fPTbUb3pTlPAE74OfYUAlYAJ+6LjdoYqIbXqLM6Y12qH6NJ8t8lDHFUcyXKkXBHZlji3reYOcNs+a3Xu9Y91Sz8ib0xfRyfrYBvxRBQ6at4KffWn1G9thgf/dlFVS+zCxWnlQR1qm69+hbfJ2ClTQO/lERKnkP3z3keHVBl3ySG0uDnErfIvy9jodxnnnuP8WBD+j7Ia/ra5Lp6DNL3cIBTQEPA8RK44HsSO+Lvfa+StdXaTLKn+76MT+oAN9dBiXDTbXus0dckMfVyr+M1MwZyUjYU/n7Pz4Gm/vnxNb36k72TNc535R76tczn4iKHZoHWGcoZzrPJGqVC2J9dGGgCTlaadM8lRVOcBUMsReL5n/znv3fQ4NrH8fBwNx7Wm3F+fkV63dff/c548fr9ODm/5CIj6GU2eo8S4N24/fTj+Pzxx7G+/zxWh/04P1M2TXz903F1/ZKy5jcQhji7ZI8TVPZwiAiAKH2MZksDJw+f0uI5veVBm5GJ5cwj9Bns5fh4mNqBiOT4KZpjI0s+6S8CQQzg3DKNPxX4i8qHYJpcWAS/s3ISdK/m2aht4XV5kHmINEimJ+nfBIzysDrKVzb8S+CkTaOgPtW33uPUDctzWdyelcshjoFTkGl6RWYp0VNrxkM4okvQ1A1kstycEcIgUaCO1zWbSxVALA+lHIgyuHq96QJE9MqW4ud12AVEsHGT7UdvSKeu5dqSRcj3JrAVVeKcn6neO83LkoLfl4MRnfKb1780pD3Dr6qOA5dZ8azePNLVrD6G+WgX15fMVhM43d6Sppe+OFVkqoesO6BlAJBsHQMc8OfRy0AKT6qeMSLONlP6PwGWDPKFVbLoyDwsl+eKvU5LDr6TC74+GdWqkKaHg+eagCUN7dob0zBRzUlrchwkCfSp7O5n7sBAy2talCyvMo/YBx52Gil/Bs6YX4N7gOFrqo00nA5ce8BOG5LGZp/VI0opC0dK6GQPBoT3ZAIurYYvQ/RDqmgKVgo00d4wyPbQXKuU8tZMaSIl4AmStFp3gVr1g/HeXT3Ce0i7zNDXRcZN7dnVI5jriFOMI0uVMZ/VHVD2OGmgfj5TSczAaWbwFt8v26dkiVTb0hRfWdusaQKHZRYy0tTdlmgNUpmuPg6hFYOV0CWRZEMgGdBEaqzooah6oLkbymFMTKUXKUmM1sPCmyBdHKBJrAkIHRE4oeLE91v8iJ9v2yZWqWARQdNqnK0Qku4JrlWpxs9L7lZMVCnbKYlB/pyyxFYWlYR4bI/A0ljhtVKlRTIy8+qyX9hzG8ElRgBIPGq+EypO8u/qIcXZ0twGqPWBZSLJbjdc8X5EpxN41f6Aql0929mPxWSXLGklumTr+Pwf0UdV/Wk8S5kPZwPM96VS7n8PGEpfMyr7UusVxCi76eG+TRHvKAAMLZjJNKnf5Zzl/C2BU85mzkrPthcAOWXCDP2keJ0obrFLBZ4IELJ1m5hGgn5JkKOloUEn2rO0JyjeiRIiK6tbAacjilvu0zROKrxFfp97toCTYhWdX62BbEn2ku4ftkyVaa6DbSD2iUS3cB4ioZ4ZW8fCM0wr/EzSMHEQ6GapOuGeepJ0xl7tM7LPCsR4APQzwCn+vSdE8/7uJ7SnqmzaAVf2Ro9LepxQ9ydbkMpe3+f1M/lWioxY5TQgqF9DVDBtliZFtQOw7N38LLaErSMeTL+Mb3rsl7guMVX2Y+iw6S9N3DbBjFcqIkK8/5lj1kZPDIB+64AnrBniyn4P+Hv8Xu6/UyxD79UsOcediS9b8jfPJvuXzxbgc9oE9FejT7IBJ/fPMgFKph3itaex+rM/gDgEmjIfKfCw2ezG2SWA09fj7dffjeuXb8fqBOhUdIQnBiTbsb7/ND5//O34+OG3Y31/S6nTC8qLqgSIpsKbm9fj1Zv34+rFS1abQNU7u4C0uVRiIhIB4MQJ6Z4uDuqSgJMeqQINNbmC5oSM+JpiFBruF6lWOulZjZCqnpiPmvdUm17BLhxFJA7Z/4Trh0KNM1ekNJhv2oNYqWVp/k42mTYSXGrmNqQfRBQFBeoKcPALmT387lkubbpk5NzTxYeFzGgNB1x+ZzLrycgEqM3gypWBuWGcMYjkK8GuQWg+I4YjgcR0eAvZa7w+39edVTbwVC10MIMApdMx9ISpaTizBWqCTICo6h6Og8QLvlRtyh6JMe2ODNcGI4F178Ap876wxVRFRZBRA0cFJNN3lt4TXa3K5KV4OPsSQvPxTKpwU/jszzFx+nJc3Vzze+7XDwROG84IcCaYWW6DJ5uZHjzIqOh7udcCQDwjSnu6HB+eq0Cy5924esnKH5uzQWeVU+TjYTCohMScacKzU8FOEhNcBysdZg8z6zwlxtODVMIo2fd5fXcy3H8Gd5WwEN8N+4rzuyKpbd9Fh+1+FIJxOxtmTk0FUZBHIojOuqlXaYjWvq/hjLEBhPGuBDJccK/BpEvsH5k9jjBJAC9UvSxtoSx66xtIvxfv27L7ASMIOEVhjPFHM+rVzJDiGjeb476tBAXpoZTzKdVKAqbWuCufkmDtGKCHXqkMp/sxHbgGFM8qpOfm0Cm7WpZgOBWnHniqUl5iNxP0t36H2J8K8CszXDLZEh/oVTfZ6KKrTaXMg/tTDfTpb5g42RFAkYrtHi7aB/aIKPmTJu8EFAl6+NwIXFaS8vU5OVBWnnrh42kFYpKD/tkTbPtmGjmwvSpOe85iUhpvRQ1Y2hJP55jjBWbfUeidEoFgm5OOu7qRQP2DHx3Y0+oX5n5ipVgS22Q4pF+WBwOJRwz2RBCBAEU2tgA2gnHtKQTjDIhzHx42n/VhT1Zm43nxaL9mUqxovaELyiYoyaH+KyXFElD2IK4nKRIQxl8xMXkK+vyFziq/85hGnGRcAv4eFOP76D/MAMlrcy1JwuW/szeyX2mbqQ7qoMWzCNN/O3ucZ1W+2ek2AD00c9q8piZHOpSB0wQKHsHAoJ1jT9BD3Z7Tbl3jHVqlT3MDTbMOXc8+LcBJex1UQQlcdZCQxM/xWZXwAoGS5z+qSlqsmdhFXn/r0QkraAa9XkOBEcVBd3e3R723HbwlqE8ckFilJ5fkFzXjq17fBQdKGKCDuPjf7DPEt3n/TOTY72j/CABr3ysRPe2I15pshNY3KRl4UyedkNS6S9YeNMwkq0kZM3tD1Nrac6Satf4++tlQTx2bSJQEvZ2Y4Vg+INeY+wxw0X7XPVRlTP15/BkU77y3skcEphzHumoW38N1CXPBsvtXl9dMLihR9GT7bH/oCn6vOGm/KwmVZyB1ao/v0AMS+GIYohgSyQsmSI1c8e+JKXE/wACwwIxhnFyLAJY3LO+XrLM//8PfO+x3D+OwBy92w2rR5fXL8fLN1+PVu+/GxYvXY2ASOo0lVmo3HrcPY333kcDp9vbD2G0eaKjxC31N1xh4e/1yvHj5Zty8fKP5TcyvgZygqdzIQmgugTJlpBaEumB2SzeaNByHzDzajwcAJwyrys/3yliBS82MGv/nIbfeaHQvnkYtQ1hqT1jc9MIIOEkUIkBH2SBw6A1+oEaye3SJ3JlBDxLFhs2k7S7DWVkSDx4z9WE6qUlnisG3ZLidfA7CEqAggEsmt2dNQhMAV5oGzdTGZEd6UD6NQJMJXxqnvC9Oq5eOY/Tymn6t83sOh3F5fjkDnxgPBZcCDdiooTNwP7GJvjjnWENloI/L7vMzGDyWcezONs4NhyUcYzxnZVNFwRKQbmCi9Z0l65MqHxOuNiopE88G8Ca9DI+CoOXi6nJcXYOyesp7fHhYO/gWCA9NjeSY2V8i42jrxG87EnCw8StA7irgac3+sqWfxi+BayqTNNousWTgIG0PVSyFPGbVKFxuV29icMNWjFOJAVbgoBlTMD4IWjm/qMnWAjCpSrX3IEsZdH4n5ysIpHEQYXjxsBlMqGjAcFHEEnCksixqiCrJCuD1qybC8/4nOLT638WVAkU3P+M15DxzfgeGfYNuwzGjpLyE+hiqMqtDTozg/AkkurmeVCmd8Z70UFValTjtRb0vWT/s281m7Wb9olHmnKoqLZuWM7fbrbmvYo/SvyFnp0RBb4Se4jmmcXDvmeOZOS8zuG2OK04zDraDIwVhCOq6wqCr3G7+VkVN+1yV11CTi+KXACPgiHuEwaMAh2xYhuKmT8kqVQ5YIcwiqWZVj3IvrJi1mWPLhFaCKVZOmZXUntTvg4QecF4AQIh9RGFkIGPAKjqSAkz6PPQ6UEjcoAn7CUmU/cEU3lLSCcVK0akqxKgASSpcFEVWW09cmWcQ4V7VkwyC1XkiVc/VAbA16IPdGzr7JiJRjoqX16ur0OYZaSCwvue5LHr49hN8RjaYa9PnlOFTPIi7DcbuQeysLlmlNomD7LUkOuNnaYMcOMmG1NDVvPe4TzfVcQVwlaAs6t8Eic5S90x5ri8JMyZyTFXN6+I7NPpBidbeb5FEJN73uM0cJq3V/B16FD7f7Avcn/rGlbDitW91njK6gTRRnEXsPLc71DnTbKIMdQXQw6wfCWXl+Ra1T0keXTvOdmcoTGDnithcl1aNVvWqfmVdY7cSQ/G+Hh8pcjATN76/PPfZP25WiuK0mhEWm8SeUu+7CohtCrjfFQPQnja2T0AEfj79TEsa9jXkLm5J6JyNCURQRfL1E/RIBlNbhoqJ+V12MOIi8hWlsFxxS4lLixONAAAgAElEQVQykMbg+IddDR5EL7aYk30nJ6ywK0FUo1DmnDozHGJXmIzj66oSxHjcmeWZoAi4aiM9YJKYNJg9YDU2giZ4nIyrS8ikX7LiDlxAVpkp7NnLsNu09xn8a09OYRoNMhqPSCyQEeZENGypx3xAhAvAKUlhqo2mn82iTMQLBr24V1TBMd8ScQd8aIZDo3Cz+vM//NXhCZmJJ5ToQZs7GedXL8bN66/GzZuvx/n163FYaXAoslonBwCnu7G+/TA+f/px3N99HrvdBu1/PJDnF5fj5vrVePECQ2/fjKub15zftEe5H7d0csqAAn0eNE7mZGvTGDHF2/hsmdAlDi7BE3pVNuqRMiWBE38BnM4U+Chrp6BJTlJBCzM5UeNjJtkG3JlYBO8Kgk45UBe/g9pl1FSVgsMgbQ9OfuXgjoMAy1gyS8ALMQ/ZQRGuKfxUvD7BZb5Hr3f1g+V9Zfnk67sSj4InAl4f1g6OcDAok2ng1DO1eF8HPh045bD34Dbf3Q1BDFn+rVd88rPKUigIOD89pxiCnnf9iqFTZn09ZyQo4CzDrcxLNYlWluN43ZdALmAvajDoXaMhtKGjzP40uHrmyd7webgfSvvHxgbZWlOxlJU3nc0ZkaOMFPbV5cW4vLriZ68NnPBZyqCgKVxALFS1M2dgCjgRapLi2oOIgIw4mRj/OOTsmTiQ7AOtrZTfwP/GXpTzFI+bTmICR1FB4jDVf1RGevav2SkkIFFwK3EJrXUZ3yNQ4NkjOQMTOGXd2RcpUMhnnkx6gMVSaEJJJ/eYGDidSlY34EEKRRnaiddYvIFg75IV6WT+RBXF2mzHbgOJUsx2eBpoIcF9QCiG2TmDA1Qk4ACYcPI1JplQmUBlZ5nFb84+wIk214EX7lnAaTOrsbETWatO51UAgioLJKhhFwUcYwNVeQpdsjJ3Arn1OtqIOaBc5zXXnzP2nG1YAieY/gRF81ywkhHlPJ0rBatVFQuw4353ZTBBD8Ens5aTAzIzubgm7DnY8aOEB2nex/173IeZOUZJ5y+ZALpHJdM4sNhjJKh2hmeO84OEICz+/Ltq6elPkiqdfJIodPCng4EUNewMnDDUlpUoZkybbLIboBn8oeK0R7AscCYKlc5FAAlAUiUnV2N15up9p9v6LCVAiUz79HmuQuWZ5d8ncGp09Q4q6Bta4/b0W7rUqsxwYbUW6s867n+ddgBAwhWd+KXYfvllgWg+S/tOgR9/QYJ2sEyaUl/8pWyi9h3OUWxkt5m0002xMteRKlSC4yQJmDCz/ep+Kgm8+M9KqOrelUTTMF9xLQT6pvqwa9pi2/ia3DfObL8D55OtfGye3XLddEbsAwBQIJNuxkIou1LDLNojn2P6XFvftdhDnrXYhI762vTzX+feZX3HNvk53peeQ6xTEkyJGBLH5R6SXIpfzHOcP8fMRMzMiwpnrtH7UQslW0TX5y+aFWxfX1XQqmLd11Bns9RAlzaSs4DIZhBzpPoCDZgYU1R8o3W4JPhgzLiXaEgUF9XnbnVpM6u410QQl/9xIgqv0+wpsXC0vpmPqPuOLa/kvGyVGDaxm7WnWFlyBVpLaPl8MzlwLezv99mkNZwAF5Wp1bi6uBkX52JXRDiOPjGVIexNl9aFLR07mmKKZ/IIcRvT6hA/naG1iPYSY0H0G+/twIkWx60+sAnnKBAhBmIsIvEg0X5Np2YbgBLZq//uHwQ4CVWdnJyP08ubcfXy3bh8+W6cXb0kcOJCHkAt2I7tw+24+/zj+PwZwhB3DChUasQDuRovX74ZL1+9paLe5dWLMU4vNNGcaPh0bJk5tlSgUTY41ta91dN7sjNvCJwL7llPUP8KWAL4IohyMywpdHDK/z9fb9oj6bZ0B+2qrJwqa+zuc+415rchfwBhkDASCBkJkIAPgJBsQBbIgDEyNoPAEgiEkOHvYMy9Z+jumnKsSrSmvSPznJd+377VpzuH59nP3hGxIlasAOCI1G/fSENoQBvBm9w8cjjb+VS6/KIyKYhQ+dWHhf1QytwoQwta4Ag+AnrwGm1cBekJFMNdp6EhRX70gOjQDFUn7OYdpXOHtKIM7aiqpNqkrO1o7D+vOOVQxPgHOOVw58DGOMVpxbDHKFTAVQ1zDdzyGfXfyWsF/Gaz8wgI8j24XtwDpO3VQKtgIJ8Rx5XAtwKC3FuuIaAIf58/1/VhptqZFWYBLY0aqlIFTizvlrJ3wCCSBSGmOxzqoCeZ2NhlODjQgQCe8AvAabOBXLad0jlwskKcDJHL8aRCmLIBA5+qjR00PjfAMGuaNYpxr884z500RRPsUUWFMeaej0Jhd5ZDWjy9Wz27auEP2TX1WiX72Y0m11sGuDq8gAJ8N/srkiDIAFzT2no1IcDJHo70iAKcugN3A60asa+YBBEdazgL9mSwwdrStGynAyhEdkpnUYAI2X0M/EYWShUnGBkaZSZZRk+iQuUL0orFnx4CNX+Rk8161Aw2RjokgMBPrFvmU8WJZV/GtiRQCHCCjWS2rPeZ1SQEKquj10zXoKRQaBNyNKK5/N55y5k8tyEBTiMB5ApN4Z6nEVfXKsA0bMsATwNojSbdsUdM0rQTDa1E+1+DSGuwK3qdK06p7MKGp0/MmdkEiLE9qhaJoo25TPjN60Yij7+ZwiNwYhXHozNQU2Cw5bRyxAdgL5CIBPBO3xMzpQZPmtHkypOTKUqupD/V4AnzFblPHYAyL2AZ46tJ2/usMdHAcyzhkQivcKAkznkPaGo1X34UVehu80zjq7TzmpGPTVWvlJKp3KO2C+k/O/UPEr+ATHqy3vE1+LwE8aHJ1n04Ajw86yHMg9fojHCndKpZTVTKZozBouf3kT1dk0Chcdb9XROGoXurineanItdir2r6qUVPPGKIaYCBbf0i7nqm+pRqk98rbPnSCwxyez5fVcHg64yOLz2QuYMVduZ9cy5FkDX3so18ky7ohOQGMpTzmreH3+cZxe7VfdT1j3XkSRSpTdmrXJ9+HkOpJNwyvtrYg6BOJ+dK0n9OuOgB/nMsW6qjAN8KsjWzs39nT+38+RQ3asEc0y0m/lEESb3+buHTeN4kmzX/gHgU/VP9HGONfH+zroq34R97niVKEiFAirvmqmTqn7o3YmNtB5jSPuIGzQYFvZlnAOtAc9AAU4EbKaYJrbG61IRzGiMVLkS/y6mizabSvEPd04QLmlPVU+95h2UerYXz7KL8qzyG/BijbnPnZCGj8ZnU+3bNNLT+1ayAWBLMSI0H1S5ggFBe9IRVXcng2CbL/7Rf/1vHT8OW6Q+tRnQhzS/brPVfZuvHtrVYsUggpv7eGj7zatoek+/tLeX7227AXDKezET47rd3T1SlQ+zoKZQ5DtecoDuByozF5ccpNvLZM5mdvqCRZHkB0pDuAEUNy/qW54Dldcwe8w5DyMg/jgc29EqfFx0Z7q0SbRA2ejpc0HQsFiIbohAi5xSZwnzWgRfU2dmwalmw2pX4jP/0pmcy6YsNzZNaDACYqdAS7RB9V0JMEjCGt9N+hR7RxTkxSCE6hbnjnuowKn3PsxSNTsFEdjcCbCr0Ypxwt/9JnPj7E8cRw5LjF8O3PnPOE+CWTbknYoPCLCAP4yqx6kkdr1PbXgFLTVoy5pVQ5ZrqMCpV+Q8C4oHvcwDw/vZp2e+eHckRW49/WwB8V2q0rNYNMV6AOZknEEpY5bn8pKqWwBOMWSp1J9UnKxUl2ZJXguZOgYXljRVX532TwLrPLu6Bgmy67MaTlPSojLE4oLLKSrwOB1kq2oTQUg3aui5cIa3U2Lk1Jn5Zw/J6SwfrbXEUfCdyZ6d7yU+P3O/dT/2ckmROegboFCiFUye8JrUA4ARBTTO7kfQuZEKGapNqFYz8KOdQNCpJjftcVzfXj2ezEQd2Jk/ZUYQ9+CZTR4AynPLfhHVy5M4yQyaUB1q1XYkVrROAU4IIAKIcL7xjGu/RsDJmG+T2SdyykqIVT579qZnSZ1MoZ9wrWJTFOAgIDsdfl2fUf3sDnJKUy6BiwUw6r9T+KAPuNSergmiAM44zH7OetXdPsIDYTNPpDp9DaK2KqD7DuJ7eEa4L9CDiEGfAlCwt7T5JxLDrvgHOLlHAzZAFFIBKJxNER3U/4W5haw6GZ3zntzLpLNuFVYDKApFkDqrAbcEVqTz6beAkygprDghIelzx2u2jCLvCX2dqQK4/0SDaDMmwHL+6B+2pPCogpjyfNQcJyaX3BsmMD/2ZAUv8mGqEFCBynMVc+7Y3+Bk0fAd8uk45lHai13G58WP1WBboduoXPGa2MOFpKae1ZiPk345Zcezr/Ka3Fu9j5ypBOi49/jCgKecgbx2JAm0rkkinV8r/lu2Tr+r7wrwlMANgNNgn4hOOeihqYYwc+6/J0Q3FfPqfdAosXb1+rP2so+/VSHM2qbqnmuMHWPMY1o89j+q60mIVVCRqlGNTcZna0/hF5NTqQC4zzDy2bhGUPV6QqxIhufv4vfrf3clYw7AVkUxFae6d8pMYSaI0oNDz2f/1vdeEceo9jqf14P79BUXGxLgBFEmxEDwJ/hN8HRU3/IJA8I9lzlvsh2IC02P7P3EShCwH8yskAhu8Aw4EZ9kWBLz8lu1l1TPcDxrJz0u5U9qAoH3a3UaAZT6OUqO9mfh71EMKJ+qs6PzOJ/MqPAbgStV8cd8vFTNknSNzxg86GGr2ftUZq9m/AK+iyw1nDecBYMq7n0zGZjcsSgdzx0wAxLJm217x3xbtBLgilG1/j/+zr9xPH5saaQZYEyQFb9hb9P85r5NFzdUw1PJ5dDWL9/b+uVre/lu4LST2gkWBQ1e16u7dn//ud3dP7brm1sCscO7epvQK4WKExSJUvIMmUERiho6tQkV1ITqpg08uL5ByAncOvCx46BaBrKLezs2ZxplKLRBQQnLRtcGFkUDKkur1ao3mpoJoawbs5UXzByAspfegdD3aFg4YVjIf9qApE+nKFfDHTGIjtYLcIphYqDkQxJHkkAqmzwOqxpjHjgMXkXQatW7GhDhvcloV2PewULhMcew5fMDXM6dQrJ0MjpRYrNSIevCKFwq69sDIhtOBIh4D/ml/H06kTqfhzWrVYsAIxlsy+z6u7szK82NBMDes92BlEqfqgICDR1EnsymEjcIgVJAnXqEkj0+nbLONQKAQFbbIBaOBgEawBPXil5jKAuqvJw5C6Ko8VqcMeZHOlDAYaKIyQlwcqXDLKY4vDyfyBKLzgYVGVQmQP3RukuOOOInDrTdA0ID6H48PkMDl0x5H3t6NGYO6ofogPqOiGFkXonpbSo++H8c6NHQVaqqdh5epmSKnb8DCF5fF3hAoChAkGoTv18WxdluZMZAgbDC4Mek7fayFbxHN4z2BmP+/QcNPqtNvA6BT+05vB9r6ZZoVBzdH8lA3kYa661G1hIgEbypEV/NwQrqE8Slqqgqw2lFe9gRBCUQWEnwNZTORlIjGXGDgpwfZi2LrCv3uahvNUCowVS1AwnEagAlVbBT6pAGrlYnm6Hhup6RJHH/YSq/vmc9c80OJKXC9MTxveolS0N43yeF7SHWgIATg68JRm54VktPlgxhIQbeHxft0omvdyQTEQBxJqHtgSlzuFuuHJ4nAwv1evE7A56KIEjtcyBwwl4CiwJZ20LnQ/YT9hE9TjuNGOnqZkhMKvmseWG0GYxQHMj7eiSUAsEnUfgoK3E23Fl7ADnVoSYJYJtArlZf8rzqHlWAIkGWCpzoOzoZKiIzFTiN+UX4PM17GomXqCwOyrbOVgSUjJsMSmIzvO5OaEatUPc8ekSy7xOIV+CEf0sfdAc4JSmS/RPDlHEpHWyUmWtZ61pFq+ABCcaewGJCOyqwo2dJiVxTRW2n7IS47tPjACPx1z1euRIlNcGwzvfpyBN9/khmJMgO04HPPyCQwf+w1UmE4meAdK2w0d2Z1pU4pK4prqVWnDDzsPviGBv/rH+f++xJY9tNyqLDRjiOjB3jcTDzC6eANuJEUVb7J0CA92iWwaA660IqAA0Aib+NrYRPX6B6RCAiSlgoexnLk2dR/S/3vxNaouqpOpJEZ2If9nFZ2p4VfFfzx7MdrR6xk6HrJbbLWU6/beLuxNg5I5lNwFjihAEl0EQWQWHD5H0EJZl1iedMBWs2jKvfnEURYYQM88D9sxea4xJCA1bSibaE8+wigmMqo3UToFSLy0OMw3s4HEiPpl+IWAUH+UbWUso77xhpst629822Xbx/NEyFvcJe2b+3i//tP//rR1SSyDHGl1/O2mxxQ9A0u75rs+WKEuIMHqCm9/KtrV+/trenb2399ty2WwOnyaTNF0tS9O4fv7Tb2/s2X1xTFAJZMYAmNDuTqoeGVmeQVUtPwCjOumLIDLHqskEhsnuYmvoPpO+QYFtVCFYkgsaZ1dGCvcO5mXs5gJMCIDZWGjihDwWzPRjIs7phwGaakdS/5HCR0cRGRu9O+gNCY8DBml/ejLk+DkYTdKZBtwYdcgajFIz70eyqyPie8pLxXKKMxoNEhwpUrcbRBKw5aDEy+ZmsP64hQ0PxOXEcAR7VqNdswrlhqAGXfHQkg3U4YDg0D0WZtgACAm8GL54Ibyce8JTPkcGVk68Gpn7PeQYw16jDrN+gW8Vw0Oid9JCNPhjb1J59lvPQIWfQzcDNFKIz4BTnIJaogZONHgwEMrkQiLDV7QcXRwAUI6xVjFrWXA3gIiRpHouql1H7qRWn+mzwZwHCKLcNGkkCflxHem7iJEOhCpVpGFsPxHYPDJ+l5T1D2+2G0t+t7KN6Fcbzc0+iqa570jid6nNluNOvLFDTA/+iTNTtCDJL+52frei0yr4pWxeVRz1zqQJhL0LgYT5HFh2vuWi7d1DtQiGTPCmohORPs0dEe5cBAvpoWOES0FfWa8JBq2xy9XmO8zrN8g16RD0vdLTuz6n0mji37Ic8jwqM41Bh9yidejaoOHsgTP5QxvX3FipxH4g3p5JaTr/WhEeuudqwBBEDwKBHVsCpf4ZnBmUvJOAZ1zKSDwnwkrHN89eeU/WPQ8w9hLyuCYuVJcAaeytXLJ8TWXtWWU3JTlW1n3lvGrDKAZywgbB39u8OgACcuN2sNliAE+juKKlI/QzASQ3o3J+sFIk7QVqMRs0LOKE/DcDp8qJNOav2ox2R5NtDYfa97Uht9cgDDpdGo76TCH2+majgpCnxtpVIIHUGid4r2TIFJqUBnEVUz4uJrXYPLypO2Jd51pHJTjDM821lu0hVx/Zm4HeegC7JfUpW/MOzHdWvocyZv4/f6AEpGQvpbxLgG9WcUIzR86ah9bXiw4A6oznOfBYu7Rzc5DxGnjvJx1Q4qGz3fiBVF3YD/85eY/dOBaxkPU7WPCJOmadFKp7HmWCIMJkF8ZvyZT02qH3DFxdtxp0zAAr+jGusKrNRr41/iI8IYEyPE74ndgv7NfaGyQGOljntGwxwwnehWlQTrqfxjsVc/Jl5rlnTgBb0dtb3VX+WPVGrd+fAKQBCZ2zsvI6jHIfq+0MJHhWngKJQryWwYuPSg4Se6+txRr1m2q/JpC0wksUKtumzVYIu/aQa5C15ea1P5nTFtiEBG5rpiBeLSBIxgCvtZDDpDGjvpq9t2ONeJfY5GL7K6cW+z5RU4nowAYIKudapFztKW4n2Cuy/CiF4H96flggmHmF/+TXo3zZwcjxBNV0KqOh+eVbdj47HJPryRTsedB2phFIBHCMWYFdI4RVG+ADt+LAnCGJaAfELbB4ZJKo+ve8PbbfetM3ra9u+viGb3BaXV+0aarNIaGx37eJ//s/+Vco2SNIVSG3R5svbNl/dtdn1TbtaXFNtiGWy3aa9Pf/atm9PbfP61HabV1ZtcHCRsbte3ZKid3f/mX+Gwh782Ts44QQWs3a8ANdQUoMJGBP0cBGY1VRpVZSKcSDZSRsuth8CA0k6CzXIJZMVZ6vMHLKBcK4ui7opD6W7lL5F/VMJD4d9sdBARGVU7JytQMLN7qZ+BU5TVqcAYACaJC6BIOyqLSd3Blgui1qxJfxnBhKZoeSqRQ9oksVI30ikXk8oJJob1RVjQk2sPTDOnOIQ4lc3gD7VqdhgVgJ+K8vnSlUaQU0Fy6HpFRA7GnxUwFWMTMBZD2RwYNCA1xvOQ6Wqwg7pV1E27LfAacga5zsHICgVrlAlfd3V4dK5c26IgJ3ioQHwlOmxrLMD7Lw21UMadJfXI/fNHi6q5gxQooyv+cehrIFvTOAkdchkOmS7sQebK5oOyL3v+PwyHNVBKINICLqQ5iiVttAfcm+59hpwVtCIsx2ZbgbkrgYJtKn8EwBePzMANmpODPlMw2FQZWqeMoo6F3EG4eozdExmP9RA06RSQQi9R3O+0vuiZQ1wzV7D+d3t5WRFDRBw0p73rDFH53iPaKE7GtflcsGsNUzwZo/ql+4dl8PGaVblTOmDSAcyV5iHRWEI7VvFzQIgkkjt5bO+3+raB4QkiKp7cr6UkEh9bslU5yzn3xLIyBfo7Ag4DbWzSMkHOMnRjd7JOPleIfeMObGIo4b025/1mvnKs+ZwnSfbHgsTUPraKoUjKWCFP5/LHnA7iObZKsp3WjPYdYHPVP2SOPE2ckUvaWX3u/BCi9CO5+GQ4pnMOSslZzOy4GOQ95MYlgU49m3/jsyx5b8noKMLKCq06JrgBCwMHJpEhVgVtSIfNWYpZy7qGiTL8XsKZSpUO7C3kG3FXqSIi4GT+9Q40J2+UPQc/Jkmg5UEjQlxmMM/U0gJsdYEmXhVXjLfSs/7tCqQZ8vrn0wl4d6TSEO1Nb5BKUxldnvgiUDQFZ7sNwkcGD8WSmn1Vz1QL833/cx35TrR9JKpjx0cQhapoitBxP1HcOMMuWWU6U/OemPPQVwPHs3aADDqjIkkMJ38S/WkVo1rArOyRAYIQKVY8wvp5zhAHXvxtzTaAIaosoWKupigL2bYg/j19G/HTmS/n9sQ3bMSxwGotP9JhhZ6XehVNVmSGEKqv6O6lb2Q/VT9U/6tXkvA3bltSf+U7Lj8Xu4l3x1mjqp/PrShe2cDcqOreq0ETsVWFRWNOKHHDcXWndvpbkcyd9DACQlRHMwwa2QbZS107gyWDLSx/jxvTFSounM1UzFDz8i+zgwV3eu47ggYUtjsd2b+BSTX9QtlNkm3/vzSS8lQBaoFKnqINaFiRp01pl7KwfTgmab4ktoW4DunADZeASR91OOkahO1EI4C/KFxR7tAwE3A6eKgsQ5UsJ1dIShu7xzN4HFFLDkBw2zbcX9oU8S4DO7f2wf66fd7JqoAonabTVu/vLX1y0vbvb2RmrfAeCVIuB/eWYW6+Id/618+Ti7xYGBU5m06W7X54pagabq4bpM51C5AX9izvwkUvd3mpR02L5Qh3+62bf9+oJoeVPTuH75wdhNEIQC4EHzg9gCiLqmBL+DUD6CpQgp0tCmYxXAJmkFpz3aOjJyoXtkw0F4H2Br9SAJSCrzRIM25Fh64GwClAynOMIM/K9Lo0GlAGIwqMtg0wpZQR7UCRhcXQNlOvn7ObBYb+aCCMlWG6frqsUtjysk4uC+CEaO65lK3s+8xRiPTYztKFJ7DPZqoY1jOs9FY6+7MTDeIc6kBG8rhGMyKXxoKOf+NKlCCkgRc1TjUoLqCph7cJTtQVPVkKEUDSpUr2fxz4BSAl4BdAbmMQQ0wa/Y9Dq5SI+gEOm6PSEkaMccgQa6ZA8H+3Nxkj+8APadnqNKAy6qaslF9rRxRM3Novi+B0/t7e319ExeY5Y8MgAVwUpCoOWJWqrGKUjr/YhpR7VRflpTXRsCQWWKj8odLqUG3/vudzacIYCKTq1kHAU6qaibDPNY0fUk5ZwpAWD3kgD1XeEIJvcJ8IA0JPd/zXCvPycmkTO5ND8dMRUGtIsrWO+Ngilx6N5RZUtfoCI45+LMPchyVx+1OkvAIuK6vl202V3LnbYO+QlRt9QzwmXsKQmSIo6gWAU5pgO1y9FbDDH2lnpeAupzr7M1K78AaX9+s4tr5M2e1Ji0SdIyzI1rJkBbWXo+SWHpA9XlRgEoTvXZUdbCsZvceocFbP7+eJE3+IuDEkCPDN0tPWw14sB6yXQ4Wu/KlAm8N2h7jBjJLjb0enh6f71EyRVnMBCK8OYPaGhpxP/vf+nl3VSaBRk8K4drAcff3pfftsN/RZ3F/TiacVZjaEfqcVOW5hKFjrhONyJAUIoUOqlUA54ZMFJho7wQ2GJQ7vQRwanT2Ak679s55VLAhlFXoFVbsXVWcVFXCa8SAmHMvi6KhYIZZ5SsgKyQyXXFy9S77NfOvaqCIu2EgTyVC9VvgKgJEYgN6Ra1Uj/g8igQ9PlcUN231Wh2tAXX2Tk00ZK/R3rBHTaA0vZQRNaAddS8lGSS+nvgX2UwljOjTkTAtPXoJUBVUWyXMNMhu71zJwTVRma6Pchj9jdXn5t4CbNK3yKSeg3zMlYkfFfgCWB00WlabzKbR9apymKTzarrkmuL+Aj4iGIW4Re8/ncNz7i9D1cPnJEFZgRNji+6fCq26yLCHopfvqzHHuS2sSResF16L95/QGM+ew1izkWRPxSuxT3rEJZKi4KnTRQ2c4ssrvTe2Y/jyCI0Meyybo/gFnx3qZ2JanR31+vI1OLO9dSTCO9zNmqfmmXOqUMpGIxGf5Gj8K/dlT4anvUBMFqkjut/fCRAmPEz7jr8YQH30N2VUi+7ZDDAzZBI76Oyh50djFfqA+FS7k+B0oihJuvSaJUbDmZ2hUmxasCjqozdUcQJUYaeyG2zB0W+pdkpy/IrJZvV/sdp0if5Pscyw/Mxr4oyjcrnbtSlENlA9B51+u2vH3a5dwGbv922LMTHrddu+rQmijqgat4s2w728H/n3F//T3/prHThdTa/bfHHPitN0vmoXqJrgsE4wPHTXtm8v7eXpl7Z9/d6265f2vkez1Z7DKWfzJcUg7h9/aDd3j202w7yaKRMd0Y4AACAASURBVBeBg8g5eA+IWZlYbVvLMPN4W0DRTgwqRQI17nNRAo1BABwNDA3fT8M9sTGmOVKQwVIfeLd4v3oPyIWHzCBpYugxASBCNcqzDzx/g8bX6lLYgKI/hYuq/pv0RM1nAEmqztBBoUdsOm/4e2Tkbq4+n6D8HECBAB2mGM+RYfPwW1fBVJ0SQMJ7EkgH/CuYGEFy3dxxeDFW1fDXQAx/BmhCxYlB2zVmcS17WVZubRjPGLgKkGrwVJ1eN454ttgMbJj/bVNqDE+KkXIgQ4I613BKw1D5uVadssZ5fb3Pnjl0MDgyXGqmjkGRmpCqkKSdlH6tlL1RcVLQNkr75PR7OFvPiElhoM8dwvPk5x6PpOqFWok+KSlRQbZdPXS8nsyFsYoX76c3qSLLqiAGzy1BeJ6L0EM4yKNJvj4/GCvMdWCFyRnODtb936JwCaz0zJKpqwHqCXqZEQMnOz0xBDsevunqaJwdPr5TX9AIzpkP6segI8N3OCuMP8cZ5aRjzfoe6X04TrD4seDacT1UjLMzzhnB2cYwbRyt1Qr2b8ZEz/PLpu1JS1L2WdegmUZ4PglGcO2L+Zwy88ieyRkr8Ne2GI3X58mG7NOsRa4pz251eyPL6M+ozzaBXc7k2LcDzCqDKOqgBivr/kkzjcgAKXP7jiMCTEXVGOeqV/rdPHx+tnLec709WVIq1XKWUewLuJM9zf3orAbARbV0VAwpp14Cbw4O9qDJVCATZPMnFaH0ef1nr0COni35ADkZvU4R1gjK3WPjoId0PQcPpHGygm0i3AVo8AZOVIVSxYl+ilXQy3Z5vOTMJn4f+uqQtOhzoGQfQR+9ulTFaYqfCI5hi5Dws4gLGYq6cFVUPZxXvfATqoVeXGRGFWwEfIsGvYqqB0qoJu7Gr4xeRdlo9GKmYliBqexbgJP7E8oQWM1uy/DoITsN+x/wPxJeCvrrHskey2v03yOTnqRbnrcC09PBznrvoH0O2zWSJ+jh0hw/zU0CZVeVWsUSOXfxY7X3Jvs2ABv/jYx5wHhN6NV9mfPC17Pf1cnZImqBZ8rEC+ziBKNFMKh5AKdUlcPK0Hp48Gpr7WauxEulYYU2mOpYTcL8FjSNHqcOcMPgcFVY1EHN5TyPO7ImqsTKN1WAmPWI/c/312uK707StNrT2LwKSOmrXS2MMAWrJUwmHRRAeh/xnsxK4Pc41mByKa/yrLEONHzWVI11FasKePCNeXf2q/soTe+D4AAp4lRdTctB2C8au0F2g/t3BHgkxpLP5gBbDtsNA0AnQ7OdJEqU9aSZ6cBu9LoqbhytD9g7es7jvAT0ZZ/KNijRBsCkipNja/fE+QEM4QkDuHwG3ql+ROAB9TDCR9EPutqETAqFLkhLVYyg+XkDOHHYPHw0+0CRWMMc2as2mUq0isDpAJyAhqEjKc7Hza5d7HZths/cv7fjetsO6w2BE6r6sK+bt3XbvL2RYoqxI1S3dP8TkqegCl78j3/rXzqi+oubmM1u2nL52OZLzF5aMDt26ZlGh8O2bV+fOfR2AzW99XP7QJM3M2utzZbX7eb+E4HT6uaxTWcLzsbgoD4GygIjXO6gUlQaPBDQBMlucCIKAfCjwyCuIrciHBOAE52Rsmjkc9I2G2WzeV+ZZzhP5hTZRAx9dji5Iu2LkiOyVaZQUZraBhcbERlpDZ7cEYzhsxKsAS3z4NshcR0BnOYLZvFvrj4Z5YtnPhyDglhVS1RVoHqaOeQ0BhkyZqqXgug6XVk6+MhECTiJ9kfXclph7k4R/1TVZmLs8BMbBfeK7wZoIlXR2bkYox5Ql4AuDi6GKs4kjifvxbNm5cBl8d7QbyMc4xiKjb579HbhcxJUVceL91Xj27NDJWjN6/MTFYYEsjLgagzX/YmqFyPEALQ0Aadqwr6AAKdO09LYZRk7z/YJVc8DW3tFpbX2tt5wL9MQUcVFQQpUG+l4YMQcDGSPcJ/0Zl7tPTVPW+Y0AyT9k/1VxeExO1Qkw/HnzJfqzp3OY8gUd2p4ocpUGXzRHGTEq/FVCnmo8HXQ6aHDeKaqdglMcoJ47e0yYIGToWHPZlOeXXQpC1rgP+gITfthlotHGUNyRXWgM/F14jzBtmy2SBYcSdWD4cV1vLyCgqxMogz+Xmo87jHo88A8K43nxZ8/Zn/ou7DnagIjgUQF+LXalDO5XF3L3nnNE8DVz8O/18RBKBXJpmNjZZB37l/naCQuFPSnGpPKf5xnKqfjvCQ4qYFOvabsgfMEhgRJHPglWx71pVA9epO7nmUfyOuggWA0wMkUF011V3VJqlShI5c4yfuGe7QPdB4KnaoSmIbkXQbAo3NsBoLPFxw2HKnmR6n/jSqLHrEQm8lLsliROHGoLuk7ITAB8MXNSuB0ySwpf9NeALQrUzq9OLari492RaW993aB7wIw85wxVpcsIQ/ziioTewHY0ydA1S4iPa9eY4JoAg0DJ8+PwXNMD06A5pihwzviSgZYc09ZRjj7tCcAQ0N35biGlKH0aq8YyBMsDqXN7P2cnd/zK7nGEYQr6x/A1M1Fff4nqmymF5E+CBDemAAJQEywlz2P+wUTA59fk5GVNsakb/nieo1at1TGYluGGu447+iTsiCQ4wSo/crP6burvHLmAem7xOJYYRSMzzoAC+4BZxLXHzbJuS04f/6D8jX82TkLg5/hvqv+7Mv4lcQ52FcMRunjxhykxA3V1lX7lKWMvcnrYl9qNSpJvBoT/B5wYkIJlUrGbohLapI2lWqtZUAjvkfnqc4DPW1/yD6sQC/nhbEF1goBO6mLaB1B0spz9hzfsuLkofdMsliSfPgQx3BOlibhwWRs+rg9BoPPI1VdA5Hsx+xD3mVXARzJBzG6lJTROQgF3EqQ8LcGTr95XhlUa+ZKKPqgGONX9h8+V/GUpczTExxxKttiVoFh9/eytwAzxwz/RqoTo5IulGyCejHZM6RxS/2WJGW02Gx27XK7bxOAaCStX97a+3pDqt8C14w9ut609drACeqgPZmHJBLmYF20i//+P/oXjtMp5i/N22Jx35bXn6mqdwlEi4s3f/+w37Tt61P7/vXPbff23PabNzZZcZggJLyvb9rdw+d2+/BDW948sOrC3qiUE90wLYNjepR7knqm0E3Uiv8tvcxpzgqaWMbM3CVvDDqeoxyEOOsK0qgSBEWpCUp4VuRChQC0PVP3WOYG+ofBRuCJycIYuO1SJ7E0AcW6rTdvnC+keSY+UJyP4jkhzi7DSc2ni7ZYXrfFfNlu56o49ewIr2801xEhG/mnwsIg3a+jUYpYhIf70WiSWqCADM+Om6+AJidZR5bVA+qwUQOcqlPB5yTYEriLopsCkZo5i1GIAatZtxi3vD7fQSPnitP5HKdTwxiZcR8ki3lUoxrDVa+rZp8quMtnx6knYwXgdJohi1JcQnMcPM/4KHMwZKxFN4s4RAf9BkwBTrkmCp4wlZ/5KQ5KJ5P2/PKqw5jAD1UNOrgiPpLByR5Wh30dChgrOVR4VIWH9+keglAolFnTNfdnhkpwhtp9HNtssRhBqs9Pyu/JNruVvQ+5C01E6xhVO53b9N1p8LQUvqIqpr0lCglejMosqn3aR6bsMUGgQdcYSIdqE52S1wC3IkqFkg6k2bCyBqqUEywVOLn/MAEP1gEJB/zi3AaAVfY3YY7Yvm12I2vHplWr36mxdkyHDyWEDdeF80/aL5M5oyE2QcoYIjqqyFnDVMSwPovrhZ9XspvKcCbY1AOV41HlelQcxZ9Hn8xp1SZOMBSUnhjxFk3FqZ7fJCXG9Ze+09J8XoFUgo0BVgVuahAcRbCcYwU9Y8hiB0123pyB6567brsQ8LMyKZ59RmPk+pE0q7+6vH4f/ltooyonqrckmeM+R0gVXUmBQ7hBfqUCJ3DkmZ8LTQ+X5B5cAqYz4ESchc+EP4A9InjCn32GoAbFWU94jh9tQqU9gLaDVHDZKB3JfCV8YLOgBtmHpjOhh2BbgElnUL9l50FHHXP1EnjGNmI/gIKnwMiN8/YHqSgwKDKkYtY4Yy5KxSmJgfTs0FedVGNVKZGKpBNOJ09uVAzrHsJLYu9lm1MpVCzAvVXyiJnrGOpQ/++ollLgR4A4+zkJi+zp/z/ghOepYHWMXAnAqgH0ebIj6y4/pSb49I5izQTYZlTJTc9Yxnbkveymc7UE34k4BL9qMgVrBFtVafjVt573WxUyRZ/Hw3XRoe1PSOMGRv9j1iqxAq4fn43EbO2lSaxxahdGUqeCznzZ2JumeZZB9lnrAKfY+1D1XDDqMQ2BE97fq6CyP9X3VeDkJuNOc6xJotxDXl//O392RlaiK5YjRzyJSqJsuBkdtiUDiKnalH1LaqrFlmLDRdEMeBoVp1TOs59zZnJWVNUpIkaFXqf36OwlPuyJM9om2SidZQP9k3OrHmH6RvSiuSINIBTAi8SPKMT1lwGbbc0cwAk9mIjNd1LGI2U6wnJH9CgdJAThERQUDgLwwVxKJEWQoIaww2bXjpttOzy/tv3LW7tAzxNk3pFUw7iP7a5ttpglKnzDairbYySRzoTaf/Mf/rPH+fyqLa9X7Wb1pS1XXxooew3BPEv5MLCt7bdvbf36vX3/5U/tsH2jUAQuCAE8bnq5um33n34gcJpf37dJBlr5SwloDDI43NQqSMkaMzhjFk/OyywGVUrYm5SeJTV1piIkegKGErLL1dnqS0kZGoEia48mW8ipHyEQcRDFkIbHnzXDwNvFkhnB3f69bT30DwsG4PS2fm3bHRr5D+0Cg/o8MoN0JMpjq4SIbTSfLdv19YoCE7fLLyfASQ49Tbd40OHGjuGgQuGeUm8jJbqBslUEo54WjWCWwIkbM024UTiJZv4oQ2NrxuH1w1waYXOoYnBr6TtZ5UrJO8+mnWz9ImJBYxKajWXGh1FwwG/nrL8fNIk0bQb8RM793DBV8NQDpyIOUbMi58Ap4hAxIHImqjppTkrlb1udjrZgNEdy7SwzXJ05gbLpo8x3s9dJhu/1bc0MXCLklPEJDNiErTlBvDfPBqFB8EHGfutDmJ0J01kJpU7Nrsz0OzBkZt4VJzaEf3w07H8kD+JIEgApCzsoSJzE4Kz06bwtUUpS7uf9O8vegRMNsqqDFE9wYyvWQaqACjqydsgssYfSw5AzQC/XpDOiJIkGWyowl0NQtUn7M/1zdj7MRLQ253wk9S/B4ShI3Mm5I5tvmkwcE35WSlw9S+fVHJ6VMqstezVJo4AfnWs5p4AWPbuPBnEIOS3RYBIgjTOmMzKGhp4DLAzoTYYbgXXsQqXJqsGYz8hDgBUTjaCoBrI1wKtAKcFM1gr/hvdlBhUFHJAlTKU66lUGv7gHBqhkBUCq/oJ7kSDb4Azy2xQ7iDopbSMAhCVqi6resA3Ry8wRk5Ou1TCusc+7aC1DQKJWdhOEEcTDjnouib5fmU0AGtpM5vHk/OFAkVzsIIoPQlPouef9Wr1GFSiOL5iwI4e/AZww1OOiHTTjCXYE67kDiNMe15kCcALVB84eSQisIYQhApwE4DL4WHguVL30vGn/qVjsQbKmVwsAKcsuP+JRF/ZT3KdgcFiGnFVr2wuexYClk5mK/t4j+rrUNN6z4ScAa9DnYp9zZsQY0J4leIioSomU46sSCFYbORCA+k9MX+Ffn4BBy2RnL1SfGBsgyepIQQ8p91wT7q3eY74j/k0VEvWqhDoNP4BED99n36gYxhLLXHPRrHhtmDnj+ZupIsWXp8+psjRwDaEM5nWKAVS9Ookb7FNTJeCzSNXwbCZUbHmq+4j94ocTa1TQdAqmBxAbQXb1a0PdL/FKPrsCMt6/52BqOygGC7gS6ylJLguFdGn+0EdlRyWuonivAsB6fQFOJzFAJM1xfg7wDQEaEi/QDMEwAcJsiD+zkq8rP3geYVDgO2JzuU97YUHvrfaMgkxUopZtjr+sSWWyM7rq3ognA0hP7D9tINNMTtoneToqpdk8lDZ3ch72g2rUGfvCPXYqgqQ952qf1Zi5Zqw06Tf8CcAnYvJ3xuZ7MnR4Rq4ueY7Ro7Tfbigt/r5ek+bctnsCqMPrmtUmUKaXkxklxzHYHolazNnkbDLE2h6kASo1KABMAv/df/+vHBeLabu5uW/3939s1zc/tIvLBY09XnCJCzi+t936ub1hftO3n3mR6BV6h7IPgNPlVVvd3LX7Tz+2m4cf2mx53yZXqFipcZBBArPtWhwAEdJeokDl5jWCKS5WnJca0Jg9Be/zXWAHN6VAA6AOjgEBEKhKyMZAzeuyfYDb7g0JbINMHUATrhsLedhvNYAUg+0gEblaEfxdzeakFu52B0lstmNDA/lm80bgBM4k6XqmiSTLL+BEQmKbzxbteingtFo8KLB11UCKWyojwuglPpFRl0Ni8MfqkugdauZVgIwNz4DeQacU1dB0b7pisj5RyKaXUIk12e/QIXo2uPC5Y3Cqw8g1pdT/exWdgKAKpE6AmasezPBRbUy0gRqIjjK7HMA40IOPLkd1HvhU+kiGeo7PlpMdvHreT1EJ8xE9MUDMghRZ/DgwOT8Fu1dQb+lC5ioNBvBkIJwCUgX3zF5QsviClLTpfM4gB4NOyanHR7AMjeyJnRUbn9XcnBK0eOyqvnKGExQr0Ujs7GKqFykxqdhl7j83nAwc15sD8lRxjeS46KCanROuv/apwREqcRzEquxhvo/x4MnUc+9fCz8ouBl9ESwSkPaDHi33H1lqNFKroaPg20f/gueu0I6NAD97cJwpVSjYC0lnMNR98FoEIpIflxQs1jX2pWbEk20LqEsWNY63VmSUFRRt0UtmW5Uq2AgGzhMRcbhx/gBOcVgJ3nK+ciZ7gOibPq8YUKSkJDACymJnEzCdA6cEkvi+CpxyPSMIPT1XCdLweQnQKAHNDKv2ygCAg9YZEKY5Yhk2qiwsvgt+Ru0LtffKIkIAvt43laNc92wPjJ2ASvIl1G4FgaoSZE3pjVwl63/Xq8/oP1IFlIG2ymGSt8Wf7euYViFwQqZSHFIBqpHc0jnA63RekKzE+xEEiM8HmwdwC8Ckn7Aol/C9GNYrhhmtGoETqqU816jmqpKMIfbpgRJwUiJO2C6VpACnIWGf4cHJKMNvpXrUAQAatytwMiWM5+IMOHHfuIet7m39+Z02jtl0907FD+ms8Glp7fodjxlHEpZyrNHVKD27YWwAr30qO+lTiTBTY//Y6OkaviPnMz4rNhQfWCtISvoKOKValcRbfGcFLXVv4fVp7gd4oi1g/waa6DWrKpVt9VrrN4ESh3ijz9ICQGDimLpVryOS5AFvYZdkuHbsD+MU00Fzj93WOSkQoaIEMhX4VNsU4NSThPbJ1c7kvb8HpPC9v+vHy5ygXtU86TkaKrysdlCkRTFWaJNILtGmO/ES6neq33nevAfHVani4ZpPkzCy7ycsIytFsmKD37uDaOaMczV8Hc8Ouzr090rn1J5R+0CqTmorGPZRCQvHBf6pdcwctyFakfhPz2dUfsceVUvI+L5h47WfTMk3XT5T7gJ2OJYjFWpxqzXYGueT7ACNHqAgHWKNgwFdzjarf0pOwf5P8XxQCYZthl9l5Qlidbu2Qyy/Xbf16zNje9hMVLPwfTgTEHLYrN/aAeNnODH8IAU+XAcSE7s9WysgEY/r2G8NnMim+1BSC0YecQLaCbC30Brzd/69f+Z4vZy3+/vH9vD4l9v19Q/t4wIy3CJYcyDkx46DbyFFjt/H/bYDJzafTmYShvj0Y1vd/9Cm6JECguvAyZ20yh0y6OLCRFLfMoDsY7AkuBC8qk3ggXI+0fuevUYopWGGBUAT1EYgRDGdLqkchCCSMqxcdbZpmU6xbR8I9PZbAicsOOcLwMhPpu365qbd3j+25c0tpdNxX6w0XKi/ATQ9AKfd/o0zgN4pP4v5V3KAzCS/o3SJkvqiLRerNpsv2mK6Ep3P1bYcCNxTuOMqgYK2FNnmK5Zu6dggCQx+uqUkAZLkTJStTMUhtIRBQahVJzViJ9uHAxOKUTIWMWAJPvP3MaLV8Mf4V5CUQC7GDT8TYPLPoYux8DeAU4xOdaJRVxxOcwzLVZA+hn7m++p1B5BVZ3Ye8LGhvPZAGbwrsMu/mW6RLHmvvAiEzBZqGKcBslqUQrtQsEbGiKpZbNrU4NcAJwSE58CJ2WunwVEKF50T4hXi7pIGUsrrs6s594HkhD0stCiYxYHlGeW++5rjuzonXZkoBg5FWaqDItLidIYjkBLgpGb5JEpUcQp1FkkY9VVoeJ8aPyOYYYWviwkndcPgMZOK3xEjiJqe7180llEp4fN3A2yCKhaxu8KYaoGh5vAM8Dqc5aNJxBlWIIL9WrNrVa0w61kDkATCMQis4vj/6tlKUFCBULKVAWI5V7PFvAONei313FUHW5MDfW/TxrryUea/6HymqmtlrVJxqgFNziiuvZ6j+t95ffYf/hvrA3VOVJ1Io2OG0IGe6Z0juFJxRnNNTpuUpTKFJBaCfY15UAJJjdRINER1sQ5ipM1yMkrXp/2mJFuoIVYltaxbVaPqVeKk3A2s4LioPIXsIz42DpmOAAk697QZJAU09Z/M0GuXaq6YlPGUINP5UHKFLc2NyAjKd7gXgKdLAacJ9imBk6oC+Dz4rd1OFWcApymBE6pC8unCLUr+cO8wXhxZfM6SYZ+tKrdkOPhZ4b71fAWAsYbK7k6VrCz9j/w394+IQlnmlTnwCvDInsFn1qRezkX2XM5O3ZsJgOVfVYGUvLkpwrzBVJ7TGD/YDBKF8CgTs0hkywdFvQb09Szk72vwzDNh4Z7eb+L9XCsQ1SZUIBY1TCYKMj+SKrCowIrGCOEgJRosBBARGAejOZfHj9PzmiQXvo9qwKAXp6pLERAJVNT7iphXwACBWak4cW/YNv9F4Ik+0f2kOdvntqR+Z/VXiT9GBXIknuLPqk2tf5czHlDBCh6fzenQcACnCkYjEpF+yTwffB4UoaXKOBQJayK5Xm/WNtdOH7Lbm2KmogBTJqwAhXngvmmzG/LdkqIZCRfR7wz4quJqes1os5ROkZLg8GeJj5KIVPwqv639Lb9tPmYHrPI7Q6GZ9GgAmT4aawyQ5dqRdg3JciU4NfJI8Tgp5qT5UcVBFST7+owhwftmoKjCjnB+HaTD96weHQBwUE2ygMPu7ZXgSMUYryUqTlsxVpDUms+njD0BwFiUcH8q7hPPH4+DSqVg0sHG4W5x1iBegb7Hq0k74L3zWbv4u//BXzlerxbt8eFLe/z0T7f54nM7vIMUQM9Kmt7hsGkvz7+29fNX/j4eINEHyhtKyci8Lwg67h5+bMu7L226vG2XE1VBOJWClRtldCULLmoDMnXM9NqhEjxQs95lUWa9UdWC1CtmZQA4Qahhy6wanAyA03y+aov5qs3n15Q9R1BGpEj/o8G927dXyqdDCXC3WQuAsWx8pOLfEj1aj+jRgjjGCtwmOzYp++0BuHbrttm+tg3mV+3WDRK0yUoANGFfXV1OCZqWyxUpdLgmBfWWIe+Slao4oQkN94Pp89hMyCgpIANqnqn36hJrKdrLmIXjfhBW3WJIVVpVEGehCHpUzQxQRkUHJEFfBUgV/NSsT31PAIoMt8si9gL5u4Cs6uh4WDkhetKBUzVyA8QMwxbHWvsxApzOwUCAWq4v2dBkqiow0wL9Fjgl8FRQ67Kz7zNBga5ZTnk6V6MujQ1FCiIn7p6iXj2USly4sgyQ8SxnM1acWEGN8ACbvmVQ8f+khFq6nsFBEUgRp7y16UTACdcdHnIPKHoA8duKR3dWNK7qLZITkIlWpSogUIp/BBaQ8GT1wHxw0w5wacwohe6UDDorTpAJtQJmAUypQNG5gmq0RSVb0t84E5FbVcDrHoZL9eNx/1HhWUFwzfzJwCurTDtt8RSdUzkI5a0FljLvQZVINJNCmh1AV88UxpQUY+95vB+gYIioiNapjKDpb308wqB/jcTJmGtyDpxyLhbXSzeBa3B3zajmjFWnXs8fr5NxvLjr+jUGZ9Y1SICQTKy+P+857W+s4AyvyLnKq7MHY2My1gAf93vAaQSQekQKYh1QuGqQZAbsfZJjsVsBTpEjrxV8rUG6b3hXytJ6CGTWRXtQetikbjMb7D5ZJ1KUdHJFCpl9Dlu9oBNOxYlVIPce8VnwXLmHCfsCn0kwBRo5SYZ6Nh5WCbq5eo8kooTv4EDcy/d2BJ0OlSH8vBR9b3Z4b1M0OZu2jc9Sj5Pm7wAopdcYa4e/y1yUSM7jPmPfRfFVlSOgiRXZVHvILox4hJIWVKvkzLYBnLK3kPnlCA7axvHZEgfS7yQksrdr0uu8ylD909idOffoo1SGvVL1lDYom9lUqwTuUsf0HDAklt1HqWHWsRPj2xKMV98Wm9DPX6k45ZxWwFXPjdZwjHroCnsIzEuzv+ywqdu20/ocB5xOOHeaMsFfCXJLjwquJXOnEtzjGQ8REAFNPBOAbgIO+6dUnERtNZ2ZDJnTHmH56dN1y96KDazJo2pXBugdwO/UtgcIj88f8cOwV7ERvBeLEZGSbZ9N2+nK06yP80ASRvebfT++GzMC8W+yo6I0Rhk51zrEaXpFy+CUVSpXm5RI0pgcPLPM6BJdT75B7zdd2QyYDl48iifVwn6G3WuWZAfXxcCp2uqc7xH/uWYdQGbBtWGfTYOlvXBl2n32TLDax5A2bAYHgBPs1BVnTXoshqyihdpUpUfl/AiGl2mc9MssrBzbDMOjsX6wOxAve31ru/WaEuLsX9ofJBcOcQIPs+VaeJgt/Z8TGexhFtebSWgkr9K/qb+bUX8P545RDDUepu1qLv0DVGHQg4rY7eLv/41/7ni9WrZPn35oDw9/uU2u7tsOfVcEFCrl7fbr9vL0c3v7/mtbv3xtHwcMkVKwB4M8X0YY4ktb3HxqVwsBJ4kgAHhgs6mqQiC0A1Vux+oPq0ymOYhCaP4vZ3qgKgNQIQlx73KwjgAAIABJREFUvJ9zV4A44Rw4MR0gY9kWi9t2jcG982uCDTbbXmgAFipMb8/f2279xv4mLDwH9zL4U1AFVcDbh0/t4dOXtrq9b9P5gk5OYhRS48M6rNcvbb3B77d+/cwsISCDNvxk1q6XN221wrUsuMiC7qaTuUkf94JA7O0NIAzrgeANSBg9IBP2nCDooDrhBJU0Ayf0ZVBJEJtRdL7IkYde1gMlHrbwyhUA5vDU/gMcrpTQ1Vx6Copi/EPti/M4N1YMzewQK7BJUEsRAw5/U6a4vp8H1E4rIFPGe6jqjc+OZPAIlivQizNKRi2OqgfbZ1Q9fm7P5ozm3NB2+P6iLqjMNZyFZzNELcezBcLv7w7g93qcYAwgRvIBKmiAE1QHxH9mr1+vcMl8Dbqr1soQhVx2AFKtVwz+kB3Ns8j6ieKnz6QhpniDQE2AILND/RoEJjg0khxgJQxCAdPnop/Gime+flaVnMFSpenKQ+0EMNTn5dlOPiI0intxlzM/TXS+CYEmuMukETqLC7ok6Vy28NoH+q31MHAq3HT8PSsWGULIvejhpXYymAtB5R73c7Cx2cpU+Cpcz2q1omw/qsAJ7llFSE9Hqk70OdorOkOaVxR1qTg/Amor8+HPUNXL6wKIE6RpzypTFgfdA4U8VwuFZGyBgpMBwCRycwaSTGMJXXrQPUPrUFUxgVHsSWyEMrGqGqXixGZ60lD13aroDkCje1GwXoP3SiPB+QMVm/OIPJhXAZEScaJjoqJYwfxvgRMpagFOPAaaUYa9hc9D9TcKdZ1ey4RBmrahQodAx9Vm3AeeM84DrtEiFb1IhbNPEKWfmOmknx7JwCDBQxwbaFau0joYZWUKPJUJfgo4wa+Bsjf/+GhLyugFlGA9lDVVz9OEZ0yDcVE5klIbLhHASRRvVZQUDKX6omoSsuCqOKnnjLQaJ+FYUQXQ8Iykc+DEqgb7cdQU3imkSAyZqpfeJ6y5Pk82B9+tuUxWwTwTHTgHLXkfeo8rVQ9qo+e/ZO7c09LnOWlP8n7IjBDQC3Cq38dqS6nEV5+X4J+07q4U6DlO7PkcfYaiSZu2PZ2y3xL/PoDkR9s5WZKgmIPRfd6T4CKgT5BvhcICV06SLbEleG8EIjJ/LsAp4FT/feAeUR/VoNYTdBo08dy7MgkAXf1wbFVAV+4j4KtW8fG9AiKnPj0AJfsiPpUntzJGnODg60yPH2ygqMgqIOZr0FvupKJokKpCk91k6qOuf/TVIb6S0uFIGOW6cv2xi7+XwKW9QqLDNoIAgywjVIbVw6yzoqRkKuuh6WX9mBTk7MvTilN8AmNWJ4Z5tg0cEgcFVGWYuPatz46ZQao4WQTk5JmItcFKLRKLiMNZdLRQg4GThHKo60lKMwTZaCOdmIR/p0r1bkeFuw+INWA4rZM0rPhC3AjMBcQQ2I+bddsjPtiIdkcNHdP3ZsACqJZw8NiYhZVRQ2g5Ai6AzsIEQGg2Ze/S7n1PrDDB+KD5kuw5NwypVQkjRpBUQ0XKSTACp//uP/6rx9XNqn36/Id2d/fH1i5u2h6SfwRFcpbb3Vt7/v4zh9++vqDiJKoeg6Xpoq1W9+3uEYNvv7TF9UObzDH8Vo6FFSUa5B1By36P6tV3Ut/IT+R0e2S2UYZW+Xg2BTi4JLjC6wCc2ADGTb1lwzhl0Okf8L4FgdPy+r4tl7dtNlOPFicHf7y3zfq1vTx9a7u3l/aBihPA12YtCUpuLARxCwKmh88/tPuHT22+vFZwaiUh9DZhHdbrVwKn7faN9MFII2IWBPYMaFOr65t2c3PXlovrtmuWM7Qh7nMPKKyBzTNmQiX4iGFDUAZ1PgwO5sDBKapr5qyzd8EUrj7HqZZXS++HSX0KJOVkz4ET+87S/O4qSxyHgIxLuAYNOYQxjtVB5e94+HwZARM4rOES51pirGMUpZZWxTJkUGUsASB0ePM+VSJEa8nfh4oY58tsj+Xe874YXl3vGPjaDQmdwpAsphEKqHEDS4ba8Z5ccZLx1uwcvt9OtFetmPGS/PnF1YTNiNiHXGcaG0kxD4pJOMWKclU8qcBoCACkATTAQXLcDio7cE67YxpIzY03ZzqBeCoUyhbLUIImG+Ck1xnEsvytPi/tY/GyGSxQ2EI9Rsz8ORsJ0ETglOz8R2vrl1dXtj4InHTWHYQvMeIAEuKiluEzEcBKDW/QDURbLTOrkI2iE/AzMo1M2XNRDpld5Jw4dmWwmjD6ZsAmeOd9pwKGZ3tze0vghMoygxJXwbjX3LQt2+ZqM/o3LBtP6rGTJeKTK7udoAJrO7++7hWnZINP9+xocK59Vv1MBji5+iSgMYJjBYBoUTVtrff36IwlCAm6iprXcOCqsqWakIBKVGzZGMjcMyiEs7e9VVUySoxJtihwZXXZ4Cffw7+j80ZPmqrv6WdhEOBZVQp8JNUfLn2Cn5x5nQVVdrgstnlIVOG/sc6p4HMMLZ/loJnxnE4v23QOwQVTdC0PTh6+DvtpNV4oVFS5TtMDDdxZeVDnjpGVSV+rEa059sQAlCoHcFKv07wd2xKfiAowg2wNgQfIS8JCtEQ4fcn9M+BhMhXBooGT+1gqcML1BjglOGa1G2qY9nu4VQZvsOkEYGl4F2uEA3LdR5VgNIMrac0J5JRA1PnLIF8BtgT1AST1Gcbf1EBVxS0Fu3mGSv4IIMtnmalhuhlpx5HEN6Vcyp2/BU41Gah9NKr4Xe3Xias0OGJP1apwzm8qq7BVVeUO34uYoCbUQvnD9cffpEKavdYVzYLYEQCTvj0UMFVdQ2LgokuSZ40rxVbnCIqmByr5UV0MEvxhH4SF4f4rsgGKcnAFkwEUqfDhv/OdvwecYgdrVar3GvWe6CTGxsw3nlP0r3SK+nkfIeIzJ4Szbz3DCb5WiRDdt367JzxxB2mThFGMOzOYlfbTYDrxTMAjfoYWmTiEFcXtRsJP7OdDtVEJS8TKHBZMYQ/5dPb6WYmaaqxRd4O/YJVPyYHuF1JxMnBinGzJ79xf5h9xTmQSG/Hbjk1UcdfnMkVvcSrS3V11FvNEYxG4MqZGI3lEIRvYZQzJ5ZgVYQbMXGLP/W7LIbMHzFCk2h16lYQpWKV2ohZiO0hmqLq0Z18SxBw451I8Y49xgTCPmD6MD5EEM+UOAg/oG13d3ZJmN19dt8lizrl5e1AJp1dtdn3d2tW8HTwLj7aIiV9BQgJ4rD2TBFft4h/8zX/+eHf/2D5//mO7Xn0GAQD9U3x4CmSPbbt5bT/99P+0n/78j9v7/o3NqVK6+2jzxXV7ePihff7yh3Zz+6nNljftanatEj43GRYW9JtNW789tfX6qb1igO4WtDeAIolLzGYQU7hps/m1MlWgCFAuHL9RmdLvjw/8xkFGn9NeMzlm4NHfUk79+uaRIArGnFny/a6t357by9NXqgIeCNjQp7ThtbFhnx1fkzZbrtrD4+f26csPpNqxCuEmN4Ctl9en9vT8nTQ98M1xjQimaPjfj6TpQRhidX3bbm/uGFTtrrYeLLuREStzrHCQFUwooGMJ3bxjHrqrSQNdZ3l7wywps3u910lVKMmQa1ZH6BcaLCZwocOsw50ZSDnQw6BfkAuanq2ewXOmAQ4QlEgGeKwWeVBZKcfjPQE1Meoy+KLe6TOdMbMUuGZLRPlLBkKGyKpWOKAMwvCcdThlIDT7B9+TTGX/zp61UoBUA8pwvGH0ULXDv8tBQPBD/HpcAzNfBGjqKYrRj3FK6R5CDvhz3tebcu3Vs7412FUAGInuSzW9e/I6eiNwvQsMOsTU8PQFRL4/gMpAjIaVktoqxzvJ0wPC/ngoIKHsFO4zw5xzHbi+ZBTBKaY8uF+bLCCr66Z5MsjpA3it6gOnFYVBRdpqxM0EcWarBUAi7qHBzjLQyqo5k2XDjB5EDGTGc0NwwQG1c1QcnDG2Yc/zSICFrH4H5Wp06tTMUF7YMzBFL+N7e3tb8yfP3nSm/gYrEIU6AwfE9XaTMu4LFWFUnTDsGv+eGSVwJrjP7De8NomKOngyVaRUcLGucbScoUYnNei1/VreoT42+nxyXfW1DGacwU5wqSr16S+8B9X37OO6J/JKZvELZVRnfVSvk63u+zqN+eS1qypO8OjnJebBkB6Xc06fjQdC9jlrqZBJSQpAINXh2AsFxKZUOjCswUulHdbzmgRJ7RfgWWcgkB7NzMxR8Mi1wBDSqZRbU9EX11/ZToEC9CEVdbdOtdHJwBxBgB9mZT0cN7MA6Q8QyBhwKQFl6p9OC/3ybHJsM6A1DswEAFEiD/ZRFCz1owgoWmk23AcmYJTM+DiM7D3BtZ8NBYoc1AUo8Mrx7+llpPIe/I3UXlldAM0Qib5SgeDYj/QwpMPez429NRAEiYBSEQ3KXktwGN8VmxwWAYEWRDVMRx3PL0JKUsRMxTeVjGrT9OcP2poAodP9osRZKhUp22evBQjgc+o5rz4q151ECD4r7JL4MwbPbrAfQfOosuu5YNSLE3kArZwDWWeYXbTJ3mNfTJ0OKMBnhqof/5h1DgCJ/UzccF5J0X5Mc4t7VUMpDygt8wQDjmuFK5WoPNuaSI1whWyLhpjGBmlWn2xjtUP1/RV4KSE1NbAa4Jy+x6Aa/461kKCH+lwS48qbjd6fsDq6XaVdO2X08Px7vyUJgM/HPt8etp7dhLh3KhaO2QCsuOD8gJbs9ZRtG6RT+nAInQ2eRU/Oph1Ae1N2GmaKNiCiYlT/vGiTD/QOKS7Us+zSrkp4g5bGmWZJ5A5VzNMEgITeNCIBPZcHzpyDtPdh89o+4F+gB/C+b5ewVaDcvb2weNF22zY57NoECb2dFG3ZfkCa7wXHLRBMQfgGWOH9gwkZ+NyAPtzhATRkV/WZNMIZgfjTbCYxB/jt6YQAaXF7067mM4r2kAEA/DWZtMNk1rDTqNtwlOgMY5JeEb9soHTySfyDv/FXjw8PX9rnH/7YlqvHdgRw2kv5IocJgOenP//f7aef/knb79ft4lJOT4Mzr9vj448CThh8u1i16WypuTJMN0BFBJKAb23z9m0AJ/QLgaL2fmyX02VbLO/a9epB4IlziawwRuAkFbzD/q297xHk4H2btjvsSLObTJdtCuC0fGirm88GTgooEdxuDJzeXr613Ra9TgBO67bdbBSc0omArrFkr9b94ycq4vFQmVay22/a29tLe359IujDZ3eJRSNvVIAAMK4Xq3Z7e09J8ufjEwOzBFUUnSClS4E9viMBh9TFpChEELWYt8VqSSd9SZ1/Bfs45FgjZSP0GQBK5O+zDyCcfRwc/VY279Ro0Bk6OsqAvPS1MChx8ECjgu/O8LceAFklzspTPKoGK068yrgVw4KStKTATQ80bSQSmLwmBl7qPUGVUVnkACdljiJz/BcBpwCFzsmudJF8JyidpinmcypIGkF/ZDlTTdE1jr6K8e8BnQnmExRX8NSdMZpNqRg5hk6eVALDo04lIIvanwv6hvAZApbKoKe/jU/PEEYAhcfxA0InyuyksoRrxlnAE4fBqoOMT52Dg0I7rA4gcZ2gNxA8DWXIzG2qQId732BKWaxCN0AQDyqgG28r5746ejqDUhWtgIbPszhsTTWHQfcwPGa0lAVGwILP2aCKZioKjCKzsib84f5rU3UFTkiMAMjh7/AeJIIYIHqeRuaaJNhLj2L2WIKUvxA4mX6Z4I5VLRtxBQNyalnfAIjsWwU9p718CVJqlhL3V/drAkGspcjryjqGktPXvgxSRtCWvR/Alf9GoJNel9CKlAlXNjSUVHHbLQzhpF2CPSZgrCR1CpwEBbnmve9ggMNcQ+5J66YESd4jGuWo2m4x6yP9UO7xUVD8rmBlCrnWUGVNdw39hhdT1DXdY9OlKHiEMO0etBXx+KnFmkZv9xYAPCnxECniBHmmNLP6gKQTgioBUVQGJLCUAbW6J1KAFHUySEj3iZIV6OXT8w0FU/v3KNDknlyuIwPWU1souyMfoyWAQJIrRvZDXGv2YWV4pQa9B8RzbalEqErnSTKqnHMGsD0Ro+cX4NSBGoGTwXeZRZhKRvUHFTxlL+DxgNWh/rMxuFr2uzbQJ7knalWt7HQVy5JcqDZqVDWQnJ6wqpO5SrIJqjpQlj9qj05YiiJu4GQdXrwG2XDZaj0n/JodBIIrwIifi59JJSRnuto7ns1azYjd9XNALuAkWVL6aau/i9gPPvu8itj9UumBw7XUxBCYRzwz5ftOrsuJilrxyXUFnBGUQk2tjDIgTdW+bMLKz5R7mM/ADJWMIuG6cp8PWxM/JGtTQIWpYrR7XpNQTzGDcf+xJyiRSqJmCaonx/sL9484jonywehQvOZ9D5pbEslJnJaRJ9nPtGM+j7h4shwA6o6X7eo45Rgfgk8CJ1D2dcZJwIGfNBtBAhCq7gjk6Vp7kgXPhplR0e8AiA5oQ3l+apvn7+0CqnZ7ASQOosX1o4J02LfJ8aBxQU6Kq3qJxHH2r5gNqXwCWyD+ZfKcCqSX7WM6bw0VdMQvmHc2X7QpZlPOBZwAmibw9wBkWHMwV/CszX2AYt4GbRPuLaRasTNuHP3j2X2IU9GndvHf/s1/8fj46cf26csfSXU7XlypAuPyG4zCy/O39tOf/jGB0/v7ph3ROwSnx6zrquH9nz+h4vTQrijQsGAAj0WGGMNhDUnAJ8qZbzbPBE/oXdpikRvKxjdtdfu53d5+aovrWzW0khepXgdUifa7t7bbYFjoS9tD2W6/lqAC58IsOLR3efOp3dx+afPFnQb+USoWQ9fe2uvTV1adNm9P/ByAsfXrq+a3ZCDgBEAF13JPuh8diRv1QReEkMMrhv/ut6o4sUI09QwnPHgECBMNvr25ZzZ6fQlqIJC00PR6g//W3B5cIzZgaGUERlYzwd+xh+L2uh3BhKDKnvojlMFAVQKoHFWTDC+TBr/m8SA76+FuYIpawrsGy7aKol9Y0bA7J28afB+BGNYIAQbl38WLT8acjElmR4dMOAOVZErdmAogNAMItDHJdbMKwIqZhQmUmhY1k9k3N++HyoPZVV2C3ZzlMgSvB46s2qW5MopQqvrhvqYE6FDKGRz7k6x9cdLVUHONbCsHVcLZ1uL4E4xWp4R1ixNFZQdVU82YkPNNdgo/0wOAr6LqiyWdcY0JwhFsIIuV7CNd3UdAspS6IkVOGoi5xQL+Mtz4rrfX116SD3CKccyeGOGo/pTn2DOtnKqd56EKaBeccMAVjjjBhL+f1TXTyDYQftlbPt80qiQC6jrmWhioFVoPrhkleok6wLrgkt4pXxoxF9S40n+D69uSLuvAjqpkkDUFwPdMFDuJBF34DlwLgFMCD51xybPzVxmAGeCUYCCAJoHbOQjs/R2TaQ/usy8TdOErcpZrgFOBe/5cg5j656xhTT5UEKakB0mQhQITtbLReF7v4zfnJGeonBftq/w+BU6swADcOEhPo7QCmIg2nAZsdW0C9LMm3Z6d0MDGc9W928Z5rsh2s+v3y3Po5ArPKAIcUNamyrj370k/ou+T9lCdRkoEdeUp8fJBLJb8EHypKq5kD4Rm6j4GAT6DJit5uxDVLjGn8BL7TcNweX1u2E6AyLOsiNM/zdV3tpr0PmZYC93Hya7R8O9nzkzuSMLwuZP6iWrHoE7LnouqrDEDyagLONHXRHnQoBeZcp2bqog3QFr2agXn9SzwbBnkZXhtDcoT5J5WkEzFNMVWmXcAp7nl5EeQ3IGV6a0ZfE97g2QPg3swIdBqMFVyymAef5+EFDPYtvU5w/i3VNLxeaFrofKtfaREY/o1eO6nol9GMj/r16uLEIA6jO/KGalAIiAmSYWc3XqvsXU10ZAeLvq3Lig0+mGqbcaf+zN3b2lN6Kjqc6q6iO+KDeS/HUCflcBArrHamWr/cv7z7Ov51+iO0YdFYRSP9SCbhyBmJFQyPkRUTqtfUrfGfWX2L3X9bPrLIG6B/fhaUekjuy8Fzdw/2wxC6y7VqtxDvgcM3/ct1Pk8psUCENIDEwjSfhnz1LAeGVivqpZiA3JH3OessyEBplTpuebuu6Ylkh6TQY76/+FfzSRuR1SP397a/vWlrb99a29fv7btdwCnHX9fHd7bDHkntW3yag8NxQu1RSCmRb8p7FXvx2Sl7r1tt3vGS4hv5wsUW5ZUrmZlabFsl/jzfN5moIcvgQnmrDgBJB0BCPE56F02YNpjjUJthCIpGTGwUbJFYUmIjigWEtZu87ZuF//Df/LXjp8+/9geP/+hzRY37eOIpulQhYFQd+3p+6/tz3/6x+3rr39ipQerJyngS6rRffr0h4bPWN3ct6spGqws9woOM+g2L0/t7fV7e33+lcBnB0W6d9Cj3tvF1bRdX9+3u7svbXX3qS2Wt+x1Yn9RVLxSsfIsqd3u1VUncFrR7Dtv09mK1abb+x/aYnHHuRVK0GOo1bq9vnxjjxbA03b9rAoWmtHYx4LNi6bdSZvOr9s15jmBsgM5dJe/EcRvoBe/BnDbSpvecxPUQ0gyOjfjbLpoN6vbtrpetY+ly32ofG027eXllUNPtX76tx4YiiHfeffoPbt9vG2Lm2WnMcTJqnFQ6wwOfgchRbYc4IqGgjQKz8uxtLWah8PbMNrv+vyDYsLDZFqbgJOH8BbghA9SY6gzm4kcPfOIxtO8eCUIFADZU7qXYmSlSXlDsHuACMhesp3OfCvwG3MzTgxjKDslM1npcslICThJbIBBe5ktU7NzNbuZ4LYbbhpPzzX6neblfG/AE96X7+l0rNmsbT2E+ZzWxQDWQwnxXgQFyBZtMMStNdLE5OARNmWuk4QQWB3wjDNWfXq/D4CTJGdhBTgjwcAJVE0Zi0E9rNSHmlmsQQz+TOBkbjbnUnjmWBSB+F6rbkn+dwzQZOVwqmdA44gmUTawC4BV0NSfX5k7FlCSABfPD03VDM5NKaSKJxT6UJnL8FJL8sJxQSkJFacEF+gxWMAAczL7ILflWSbLnSwxXoNgJ8BJSQNlyfCZeV+ATg0sqtPn+ruSREBm4FSfQw2AuC8sy53vqYFldbgBwdnf+bcaiFSgn0BJ/UW/D5z6WbFE/e/dF89Q+kxKdan3ZDhT2ylWAcKslIyqAp4PqcYOJOt+PA+8skYJlnsipYMn2Tet6+k+YxbaIKDSfaTkil5E+KxJu5h58HJ6StwL0B1uaJGZAwWbpLiP5xpdeepOGKqHvY/USScKNPl+dU9iAgY4gfnBqpWrqhHf4DxBJ7ECnDjtPr2GPouZMyQ7NuiXvMZUl5xk0nqbAmNKM3tm2CMo9knfewaJos8pc96THlGHNI9Yz0HN7Fqc0buZvZl9dh6gxp7Gh4Kql/12njQYAbWCZ1Qd8eiS9JGIlehN8Ku6f/nizEsaYHycabxPwEkzGTVDRhXozC3DOqQyHRBeAUyC6gAK+gJmuDNuVWqI7Ffxs2Gm3cCJdia2oyQUMehz3F8BtpVe/jvquPFVWfdavUl1MNVnVSRdnnDsUv0D/i09j7FR9fNr0qg+5wAnvpZtIyzLnFTP6v7I3shzrntFe4HEWT3bfs8GSdi7FO6ZaRRAqWCDsofEJJUFca48VF3X6tEbpsWpKqa5eYwbAQZcMcTe5Fl01Ya9Ta42qcKl3swwg3DDHENCJVpBxoBBTibYvbfj3mJQuA4CD71OFls2m7Cb9hdsji0TiHwOSH4DxLvqr4K0eqowZoFFJ34YZMAP7biXGANEk3ofJwsbWwo/sC8bL0fryutb2z49tdevX9vm+/d2XG/aFGrZEHs4vDdIRIGPBsU8rPsbwAiumNTAKZkgEptpBD7s9W0XbYvZkUguI9GwXPI3wBPAEn6r4iQATFEcjm8BHU9qpm161QCWAI4gK86KnfvHZL9EfiClGAwHqwtzhAn/7oP96FDlvviH/+m/cgTNDuIOl1cYuOgsNfuTjmxke/r+S/vpz/+EP98/tsG0vKjr5V37/PkP7fHTD+16dUcQg34hPrKPj7Z9e6MwAwDL2+vX9n5Yt/f3bXs/HuhBpvMlK1UETquHNp2vqGxBo2DZcgo6bDDk6htl0VE1+jiiUdvAaTJrs/mq3dx+bnf3P7b54rY1BB2edYCmNLzn5fvP7enbL+3t5TulyZmvUYMFh95i0jqk1a+vb1iNSHOwnLoU/QCcALqAVcfszYt2hVlL/D1p89mSAhEQh3hfqBcHn4Gg8On5qb28gN8pgQuVcz2vI04WvQFXV+16dd3uP921u0/3zDDFqZPzadlaHKbOuaXDF+1EGa4MBtbE62S8RYvLYEwAI/H6JV08KgZyQqpiMWto4JSgI6pg6L/qQ3gDEMz1j8Ol42dTP4ygPleGQBm14fDGIDr0sbFM7yn2sFqZX6VrGtWrGMoeGFodLa87Ca5sSAOcEiQm01ZpFwm6zh0xs4kwBA7GqhFPUJrsZnU8qTgxMzmfEzhBVaoCJ95XEXQI9QN7Zv32RlAAGWyAJ5XXRRsSWHDWFoAJ4Ild5QkSLQzgzAhL8Z40n+C23mcN2LMONeCOA2J/BYGX+tlYUbPalqpOo0dDGW4ZoVScWMF0JhYOqlKx4izqs8m1JLDN+ob6hiVgMMHgTD1OEJdhBlfUbf7i98IHofnZPYaizx7Z7xSlpQQCuZZkjHEdFZhnBouSMa7I2OHVQD97NWsdZ5+17WCxAKckcHoA2mWjh7BEBekBD+fnIsFffZ7177Km40yEzDBoUjWbm/OWqtXvnYPQTWqiQYZ3VJvwORIKUgVx7unvqWyrYV5VpwTXda8miM73n1dL69oozktmuQInVegTZGUtRIMTa0DA6ZL0aQbapdKUADKBRfZNnmvon9JDBXgS/WX084+eQPi/ACd9jaSf4+CVgUcWFDPHrGZpetc5cOKawE506p2uHX14yhhbJMbJINJ0POIiCnxcayfN5AtAtUZflWyXgkQP2fYNYS0BnGKDe5DshALXx9WGqGT2VPcZRSx+aYCXgBolPKRGK3Y78dW/AAAgAElEQVRBp8qVQP40KB+D5HWWJTHN16SHjL5FVcVR2QqQHUprAfzxGaGTwTdIlVOJ0QCnVJQCIgCAVC1zgMy+ZAEnQHOZKgEnMguInC2QVEZl4JWk34GeZHu6f3nr157v62vkSk9NqJyfpwruqs8nLddBbgVJeXZ5RjlzAZB5BrFNvwdy8pwTq3DPWGlN/ebpxxPQ5XeVIdX1O6T3dKouizglZ59BspkOrDoT9Jo65ziGM30wbJXASf3YFVhJzCYASklhCltZpVHfdWT/HQUoWLE5tvlUo2Xw/Rm7wTZIi0lRHhvzgxA7MoIf4BSAZrKjsoH7DV0GomKnbAR98URAKr1N6PeHjcU14VxKqXrM7gLFFn8/A3iCfRFvUSNCNlvJfnMQrcHFYc/RPGCEJZI7Alis1wJPzy9t//bWpsfWrmfztsDaIaHAobNN85lms/bWLtoaltD0eVSLMDsJFdXpUj3+oNgBNAH0EByxmgRVXv1ssynfz8p6L8ln/IMq7gBhPEe0o6KeczSEgRHaDNSn5RmRdc5st63vbYe2hv/lb/9rx08//LHd3D4SbBzena0GrjweOXX329ef26+//Km9vn4j6DFWY1C2Wt1RkQ99Tqg+IUvKyeQM1g7UXX/69pWga7sW4Pk4QuDhnQHfYnHdbu4e293d53a9VMWqQU/dNDY8LAAfAB30KD1//6Vt3r6343GvihWlJQES8Dmf2/2DgNMRQQeCIItToK/p5emX9v3Xn9rz919J1xOiFJdc82TR96CKE4ATeMPkXiNgP+wpCgFVPdAEsemSAUHZE71NaFy+msw4x+nm5p59Uh/zlek8oH1CKOKlvTw/8yeV7KwEx8DZSikIKBFYAzjdPtwSPEFLXvQtBIWaHxAKlqgcbih2szE+Q0YS9D/Q98bgSAX7qvDQqcHQUl5SwIR0wA5MRFkaKkVSe0uQygCUXF0pNJF8QupZGlcDbgCEcY97cZX9HSa99Qypa27+DM1UYCO1q4dxcAFzCvyHvOx54DYoFTEylJnTPZoqdp5RS5DaA540u7v6QONcgFMNnhPgx+mE3oXvqA6FA3CnU/Y4ATipIdhZovQA9aG0GM72wT4kVC0Z2M8xI2yupvEyE4aOlRY4/RGgyeiZdEDowmAkoXGGABTkoqNGJJpHvaYKmuIwFfBKGYs0PZThSTPQYMysbSoF2h+iGLACA+MJZb4uZFIy17WXLmpVFqXQmkuNSOBA9oYOzkGxRB4sSQ1bgSy/1bAIqpwZ3LKSEOoizokGIoajXoMDfBcz7X5eqSLl77tCmKtO6dmoAAafV6tQCV4SuARwQzQngP8czOfvExD195wFnHlmlX4T0JRnU4PR+jkEIx5imGurPxOkJJCoe+I3AE1RSqngpWdxgA/QnQioDZyklqheSKqPZjB1wkmfy1xHArGT4MkZ11y3ANsAChKvUZVVQEl06wqKE+yyioAAG7LXNIOjr0G0jkEzI52nBO55/qSiIWGB+Yd2zL3wn0q5+4mce3Kw6ECxU2EpYdmBE7+PwbrEIdKjFSqppm5AVtdzlTzbRjTMIc6i867KEj4lCQUmYcoaaU103qJyqUB1/BrnyJWgiLrUyqOr/VLxDQvhjDboADnAqz6/ei5YyS9VYgXVqVJasKMArPiqfEZPAhQ7LMA6VF37cyw0Tf3dEEthDwkSmnu9L8NmU1FKQir7TqpqmcVoP4UG+x4rqyqXak9XCOT+MoENs4BI+Vv0KvTb80tnOQTA1REd1SdUX1d9WLVvOQfpZ4Tfj79N5anahNgZ7Mm87jw5Wb+3bJ2e5A1wom9xAqH6+AGI5b3q98jOyjcEkEW0Q8886niq2LGXm6I8TlR4bwpcKzZi7OR+QD7HInIj3CO1RbEd9AuvI20VVRAmTC5OgROp9h7a6FEFtBOQwqZ4UhWKwbG/aFcfVyfAKaNKSNVja4OSmLxvg0vEsIjz8NoZ4ibMR92q1x+ACncG8QMkrSABfvEuWhpA0ObljdUkyIKD60bqO/qY9hsyg3CvFJQ6vLc9KOsQ3IItAjVvctXub2/barHk+9Zva64Perwg7HaYzts7xu6guoSE8PU1wRDEGwCs5jcr9iXtwB7D/ZB6NxHBC9Uk3AuBk6irAstSxVPPlipPqLhnjl2AaGwAlQzx23PRpKqImEHAk7O9IHCByhcqTv/rf/HXj+xvulF/k4z1hA2euDn0AQE4ff31p7YBxe0dTeQqraPnBlLkAE4QmFgub0i9Uwqs0XCs317b09df29O3X9t+90phiQOqTmyQA+Vo2W5vH9vd/RdS9q6m1+1iOifwIaWHA0H37UDg9L09ffuZlaeLC2wOAacGUYbpdbu9+9weHn4U5XAy4+ISZIAWuN/yfV9/+RPBEwQjOCrYiiMAX5gRsgTF7kZ0wT2asd1fQzlyKAGuX9t2+0pVP2WxUdJDoIVAEXLquJ/79nD/mVLiF8sHS0tjMveWiw7Q9Pz0nT/XG6iGqWEf2Q3yPKfKUK1uMR/rpl3frtp0oab9cHBlJmRZJWcs5KxAKplwB5cECQB1+gyp7oleyADBAhMVOOG1OOwUnOgN/FaY602vboJ2oNylu8lLlqQ9AV749aT9uDmRFMDQyOS44UBs+Ua10QEvxSI6pY4TvIpKUnXXw+nq2Qq4VWfANUNg4IpBbVg9pzbE4HYAIMusgBZl567UpGuIU6zZuvPKGP6boBac24/3DpzyXTyBZxlUZLDCfU9QRyDN8EmzGlRmTgZbDdtJ6teMPMEk2w6cmYKyE/ZWqERVbrZQcGqAXf/cKy2k6WlII2mkvcfOQabkRnpjKZXfXK6Pw4sq2bmj1fMb1zsqCBkuHZlUZKXcD0AOuhTbNLBNwhDhLvN5IQCECh6qh6bvJetYM9fcS85m9wDC5zUAC3sH4hak2ZxNp/+tQx/7twZSqeZoXSRekgAHPyuwOQ/A+hraYZ9nkGuQmfULoA/oSKCEj9CekRNOlWYAkNNzlr1bQUz+ju+xAxqBZ5SoRNFS4keVSLxmwQHRslOihGlQqapOev35teRzsjfrHj0FrmOwqeLqIQ6hhNQI9Jm9Ny05qnqs7oLi0puzPSi6SyFrj/frobEeU6W5B6lqpblBWh+rlFHN01lrISAG5RJuMOijQADbxOnDFLcLOElC33av942WWVIi9mm9+VzHwHH2RaTnC9lwCvigmoS9qjlsYk+EQhnlSCVlGNzWpACSdwYEWWP87NVAV6Z4tv3n+uzOAbC3NX8ERJ3aNVHiIpufBFhNjFUgUD//ZN+WwFn7rMfkvSA2qKa6FrymJycMnD4oRiC58YgAVOCA91Uqcu6PTBtk92mr5BthnwKcRGs0tVKr4bgBTfOin+O6169iJ6TvMr1U9BvpOy7Vv2ovUlVX4g/nYcyny6ga7gXvX/n4Mz/rvRCRi2FThrz/eUImz5+gO6qMZKs4iC3U6QrS8r7sr/rs8734t/SSiW7tqqVtSkQJ+LkGwmPcgnwYe9AxW82jHvqcyajXuZotJTgBM1AVcdmI66DlMp1ctcV0bpAGW+JkLlgKOZcM9NVOgf413l+frXjZJiC8AcBgDA5n4FmhljLeoKR7vAkpwapwI5bGHCnsiSnEoTAT6fWlvb0gib9hYguqumRbYO0/jg3gGyNC1s/P7R29n0h+oWpj4ESociHaP2JM3AsSwSyMMs6AyNmyPTw+tOvVDf/tdY3CwwcVgcHwulrctMkCYEmqtjOwtDBXD0ke+EGDqD3uDfeBWY4RRAmoxJ4nsyX9oqc2S3tTz0M4UqI2Us9UZY1rQjuqEUFM2vu54jyC6o8bE3D6L//14+cvf6ktru/Y40Nzj4wTWlff3xncf/vlJ4Kn7eaF4hBqaNWsBNDrPn36sd0/fGmL5Y0a7Ii4gUoFnL5/RcXpKxXxJlcfAh4AM5hFMV8QOAF4raDKN7tuF7MlyI1Eh1DloyIWhthCDvyrgFO7gEE3cMI2mi5PgNMRVasJhC4QqGP41r5tX5/Yp/XrT/9ve3t54kLAMEGMAoNmF0vQ/R44gwlOAk3mGJAFJ0n58w3mOEHcQnQ9InvzwzlT6WomsYzHL+3zlx/b9fVta7MHZaM4rwIIfde2m7f29P1beyZt74mgCQqDoD1wWJk50Td3t+3u4a7NV3Mq7HGQpNdWj0kOt9MMOv9dTX6dOmEEDhUS9mWwEpcMGTIS2mTMXrnixCY9zwCpwEluXL/k6zzPwlUfZjVBszQlS9QSNSZHhjfDU9l/5dkKadDW56qxX+pIyojiW5XhEV0B74txrdWcOJ8Y0ppV75lFABNLj+Iz0riL9wYEJPCpAWWCWl6NK04ClzFap02uNTjNrKkEvplZAmzDgc5uUM7187rotJTAoCMAx9jf1x09Da2BE1lpBlB8vlWiXJUhfAgy+aCI1KApc6N+LxitgcfvBTOsOEEy1mABAFgO170NbsBMArhTk6wQlcxkD4b4nO0s+l4bSj71GvHPJ8E+udyi3pGKyKDUtD3vJzWve7YVwZMGgyq4U5VW9m1UMkeQE9l0CUqY60vASOCEieZxWvw8AST5LQUM+BXwjHVKZU8VDwHwACf8d6q7eF2uI3s+YCoBgyoG42zUQCIALOtd9229rlyHXi9K9ajsmTNfKlvZs/UaahY/ax157nFGPQg3G4J2UjZdwAn9CO5DoaKgetFi7xJAVzCW+zgFSvnGkSzIPSowHqI2oiNnNMJQTssQUEF3nzgGNCYbc3Ckq+vM9Mpm0VHjTyHMWxkLAdTkHTHAEFvQ2TLGKjOJVM0YKm9KOCBIKMDJIy00S06JFw5KT3XOPQPslfE1ifKFvSYbjkSlBsGCKi7Qvt0NefPRAzJeKyAAKiP6hZVlV+VHAXzWuQbI9RzU5xRAdR4QVwB8/sxr1YSVSgOnBKw8S7BFHtpK++nzGIoVd0dJFuXMnVd502crHxVhkHhDPW9eqzP88KW5poCVBPTnZzn3hZ8BTqg1aBC5aJuxAxFnUBAYxVzZLiZGPdwbfXm/B5xYDSsMhHNfWRNDSSrquuSHej+bhUIYH5RRHgFdtKEGyrGB+Lu6rtV2xP7HPva4w+AjduTcRxHEnPTMDXZFvjd2McBp2CcDXsez7Hc3kM9PVY8955H9RDL7fZi4q0vsE2JvkM9ql9tXLz3P7Ado4Iu2AGCAKqpjm9hiJPqpaNl9gXp/mVDqbQHYE6DaaS25x0MtpbiBhCNoWyBMQpU+VJgObbfeavwEqkfPL+39+1N7/o4kvuYnUuobbBbOYLtsh92+rV8Erj62exZU+Exhi/EZVwBHFwJB8xmBDSh1qBZhVhJ+L29v2+3jQ1vc3LTt+6GtkVwEkCRQQmy7arOZ5qbCNommCAlxqIDq9w5gxiIYHEYLkJmKPuwtXyf6ndbSYmMchWEmgRkcSULxDLu1kmeNaoPq6eLIFsZLEs5BtY5/Z5Gpi//9v/o3j49f/tCWq3v2JqFNRqKHaOo7tLeX5/bt159JtYOUN6pF4kbCiU84cPbx8Yf26VHiEOh38cgKAqfXl1eCBAy9hTLe5SWCi9cGeW/0KAFhgu53d/ep3d99bqvbh3a5WLHiRMofAiigvd2mvT59Y8UJlD+KVDSpkyBAU8XpS3t4/JECEx9AvzYQqFh9QL787aV9//Zz+/bzn9hzhYXg1GgAClIG7w3gIC4htS1UnLByaIDbbF4oMvH68p3gB39HR4MVY4Vmzj6vz59/bF++/IGUv/fJnYQR2MeCWVR7vvf7t6/t+fkbgSmcDtTENrut6HqY5bNYtLuH+3b/eN/mqwWD3aidnRob94KdyQ4nONIBTB+Eqkf8O4MkGXpsfgym1XA3bDrOboLzswQ6jZozfSPt5kqPU3KkJfn1+Fg2+Tubo+uBYRlVA1IMUSFxhk7Dy5SdZnASmhBvWBlpZZ60PyswSdZPFLUqGVozgg6+DU7jAKpMNAKkSLPHOZ6upZWePFuBgKME9/lzKk6h6sXYZ/0Z+LqRU7PERhaORtYVJ667QRr+jMoQ9kEcEDLxsI6UozWdAH1EoeylEpmgRIG3B++BCsDsmeYk5FcAYoKa/HecTc+slowx+Pfi648KpQRA5E0GLQbDMV3xxD95P8Z5U0mQKncI2EYTdoKVOMj8d0BG1hnfE+CkDLgH8zHIlQPCytNpMfngQXfsqVQmd9BHB/UDa1AblmtlUcG3gFOoenSShRZW90XuK8A/QUk+J0EUsnEJCiroyR7KHsjeSmBTgVMFWDVYOq84VZtS33PAXI4yMLKCrVxbDWxzTVkfnp1kpXtfpdZV5zu9aLUoc6EBh5iX1ANa9AJ4VpH7uyrYyzWfn9kK5hgcu18iQZmufdgS0ZQlVlIDNAWtlk+nYiKqX2EcDJoe18d0OPLnESgioKZTpwHkWIcAJ9bcSW13Sc7FKe1N2T1RwkOjHspb6isy1Q7rSbo1GBqmy/KcmarEPhlUdtzvRGEBWSAy+JxoC3hTEhZBm6h79AVT0Xlj02NbSJHdbaRQa+CUuTi0B0ymKROMX1xL0h4HyJedO5XPznfVZ1EBWD6r7oNKxcJ5rD09seMVoGV/VbAm4CSQoDNZesAo5iGbmXN6CtIFFujFGANKkCCDwgP6VdmTuEtoegHI6nE60E4BOLG3OcCpDLQVgKp9vqr6RNExg31zH7FhFUzk7P52r8sGx05W+yV1P9nO6s9Cfa6+DO8L4Kk2vNt7+5DzREcSS6keMkjnvZpmX/arvs9n80TkREkRfa+eV7Xhsl8j2ZlZmNjH1Vbq2jxHDRRd9hTmTOqn6HBiNHDfMsml10lxEUwMAVa0gUC1WXPOdEKZYHOcRroyEx8XVstUBSkmQgBKe4J7HxUfBj2oQGkkCOiA6NdpoOa9v7cZGD3tom1eX9vTt+9t//LaLp9f28frW3tlxQmiUxdMVqnSl30FhfE96XewLfiOKvaDXqTJfNpmULFbzLGh2wepczPJfy/mbXaz4u+rxaLtL1rbwQ7hOSIORazJ2Fm9ZQKOqVZJATQ9y1IPVmsI3kvr5cwVpRm8JwOaRi+/1ovVb8/uovooE/A2kYi5cNbZD50B9ui59Xwux/B7JIhA4ftHf+/fPj58FnA6AjhxYdTHAgUJAKfvX39uz1Cj20CNDnxIyO5KUhtI8f7+C6tOd3ePbQLj6sGHcDSvz6/t+/dvrBZh8Oz7ByorkBUHXQ/B1rQt5iuBp9tP7fb+U5te37RGRD6T9CGUTTYbCjvgWnZbgI1XBn0K1jAHAbS2L+3T4x/aYnXXPlBtcrYWyh+H7Vvbrl/ay9Ov7enXn9srBtluNwziIFuI6hCG3z58AmXwlmIKnAdjOgOGsKLiBuCEtUDFCs5CGV9kXLDhFm1189C+fJbKIEqTh4sbHhwN8QWAAwB7a98BRp++cTYUZ8CAxocDhsa9GWh6t+3x82N7eMRsrFmfbxHjk0y3en9C5RDYqFWSSJKPTA8OtyhyZni4pwkbV88dgQMMDMv+EykMkZ5hGiCBmH26PaINePpOLEjADJWAkoI5qbV0J00mJsCQDiOrMZYkD1eXvXAOQAWcoGaILIIMYgK56lDjDJPJz+t0MAXmENwEOOVeE/wiUxdnE+dYv4fraxWtOKnzQKsCp5rdTsWJGcgo4DhjlutNpi7fKflTrSGMbbKAuEaWxZ3ZDg87P2lrUY5O8yqNodYMBhLD96g6CYnP0seVSst5Zi+fkwC9Oj9Sd6nSF/n3tBeIVjR6mxAMwM6I7pteL352ZkNEsthZwAhY1ECdu8pqUlSlSnUOVcODAj4EH3Q4oXuasof9RDqL6XdsGGZw4hlrJYkcuwqAd6L05Oulg/V+6CplzLTqgNRAPsFH1q1WTCvoyesgnFOz81n/BCvJJtf9lQxk3WcJQM+DgQqCss/zM5+tfkplS2vDdj4zz6QC2vP9wf0Uae5SnZWtch+aRTs6oHOiJXuQQw4PmlXE4ZRl7ksFkrmu3L+C4GETtfZ6/nhN6G/j9epxyvkPwBrJAj1XJg/Zlwp7mn7CAsCSLAA5GecbBSLy7ZX0AU3v6pA5ekr2hBJmuO4eBdmaPvOq1/uxYMhCuxpo4IQZI4g0OCidwYiCPlZgPLaC1QHsd9qNg4HTGO6sAaBSv0SgQtEBDhyfekCoemxDuwUbA1R22kCeKQXUVOlCws+UKwWxClQ59JYZXQkh8Ty+qypegXj2LFY9zyKJnLoHs2/zmtjSUNcCmuIHq70evnEIXJzv4e5nw3ygKq6SUKGU9TlPfDFTeCc+qp7/fH8AQoCDALoS05CbT0US8VsSbLlXET4ErMZnC2szYRC6mcFW1jDnJetXfWdNfCi2Gb25PQlhKlsFTgpIR59X4hT8XRVQGokQS2mXStGIbfSsA9oIPnZgBw2133oPtcJ1bmP7whg80Y777OMJZX8laUbGDKtipil3BVcF8EpSWgVSDrb30faemIsjqzGMW0yJpM+9mtB2odIClhNBPZNJqjzzz/hEtqe8tymEnTySJ1Rn2uJ6jVSLFaCB+AMADsQboFjX9u+UB//Y7NRXdXVFzQEwwHYvb+1iu+eQWohOQaCCPd8cDOvKj+OKgM9U3pjUBVsIe3913a5WyzZbLnlfHDZL0DTjzw+cawAd9FBj4DwYBLBVFGawWmCYIVa1SwKRcWcfwQD7D/aXbTfaOtKe4lkP1A3KOBj37mv4ukeysL3D9G+rJLoaoDgBZ9oVY+0Lxw8GU4gnKFaG1/1ff//fPT58/qOoemzut1Q06Cu7XXt9fqYcOUUZ1hj++molDskaoi/oZvXASg0od4vrFRcQGxtB7hseFEqBL09tAynvw7ptty/tcFCGipWN2aLNZ9ccfru8vm2zm9s2W92SGznFJsFslTXAxi/t269/1gDb/Rt7nPA92IQAfpgn9fjpD7oXDNAyzYPDbtcvbf361F6fv7a3p+9tuwZ4wwTnyzbH3KX7x/bp0w/t/uFzmy0kf6iGWgTYEKjYEihhDfAZoB6CsidqCZwE7gMKgY9SGXz8gdS/98kNlQlxDQzk3vd839dffmrfv/9q4HTwPJ8Pounrm5v28Pip/fDjj+3u4UEVvACKTrELlUlcEWUkU7kYPHcZGDkslRozdDK0FWUWIG6RkiaAE6gWzD5go1lS08w8/XdXj7VwBOkPCjrSP5SMpOx7lOJCafH8AnB0pcwh8MTG6PQ8wImqFI0jlooT5dELt7oG+icgqQRMcUx0iOzPc4UBVRxwemdS20nVIAFoBU4xwvw3OgQpOMXgxzlXhxRHHodxEtBS2MFZaVedeqXlbIYUvg8hV82g8l44twgDcNXGI8eHAMQCHX3GV3U6AjjsKbuQmhnV5srk9wTjNROY4DhBZHfgVibCPuyUARs1OmUrBSm5qHUHpxrXziHPVgc8l5ut2d4hACJwo+BVVCkFL8nqoqEd1QnNgKPxY5XS080zgd7ri2ZgJCqk4pnPluyzfrkPsM/VGAECvluCFHZeVLRUMM5mUzQpGDxlHeteUTJBlIKsaX3dOXAKCMtzqsApAc4AyU5EmPJRg5o8x3PgdBpkuKew02VP914NjPDZCIRzDrP/K5jiPCNnw0fwpIpTZOU4mDb70BWXvv8c5KCaKEGCUaWtwCmfnSDx964lFTQFgnrQvRLfhY2cYDmj0ikcNnBiwGIxBaeas98ZSKI/AUAeVG9UjVA9AEMC2d+Py3b17t6DWmVitULgTnsnwKnPCDGdE0IskFE2cCKrHT0MqKqqj4JBgod2pnrEM0VqlRv7Lz6gQdLVBLNeYguIaojEZEZbKDlg45/A0wnBDJ5V1U37Wv5ZWWx+NntD1bOmqsvox40S3Yld8XPOM6oJrFxrrxYVmxk7CtpR+otsqPuYgA7Ky0BPPd8xyyeVCp0N97aSLi7QKlCpeCcJTA0zLYqLZ7Opqn/IGgUMBjixEZ1zugSMZGtMbXVcYkagqiqmDqoNVACQ2fvfqc5WFkTOcdY84CjnK+cpa8XPOwNOopyNNcu574m1MErMLsj9517rd8cGZV24pqYIwobUpFN8VE0IVRv2G3vmXiBUHpg88HPu72erkZK3YUhQhppJOj799oFRPJnvyWqH+voEkoYYESoTdshUQyQQZMUJMR7kstVHxH5gABF8Lz4HewcJmf3B8t5Qodvp3/yMceViYe3aZo3YUn21iNcPULfFnEckLXD2ARC2EHUQZW+/gcL0m6pH2COw3fCTqFKRbgd9AQEn2i9LtVPCn75SsRLsAeYjXd3dtsvVsk0wExP7AHEqbBy0DlB9AusLgAaFjMsLDbfnZ+t1ShbhLKnfsicaU4mPKcTac74SGCuyoRLnkfGUQp5o0RqpogQu94j4SbJHF+mbTTuAT7bpoDjvqvyZlmobT5E5xNeItWC3/s+/9+8cH7/8U6zSoBmZ5TNLkeNBgNsIFbrnp585iwkDbCFhyOoJncZVWy5uCJpubh4orgBlDCwwPmez3rbnp6f2/PxdVaf9W9vuXqn/nswfK0sX2ETzdjVbtvnNbVs9PLTrm9u2xETgjyNLjN9+/aV9/eXP7YBhuKD6oUdpcskhWAQsX/7YPn3+S+y1AgjEUC2Ahe3mlRWi1+dvFJjYvr2wlKrG5wvS9B4ev7RPX35kj9NkisnhQsQ0CKT6oWKEytVre3v91r59/YVgkKVRqhCp6oWKGcQy7u8/UyjiY3pN4LTbrqkO+L7fcKDwr7/+RLVBlEiRSYK6Go7fYrVqD58+ty8//NC+/Aj6423bsZfC7tTBMtVcrMGvIw0Do2AClTw9mwTDCP6UBaHcswPOZKaYGfRwXfYaTQycoAJD1O/slS2RbLNoApKdloynpIK1aVOV6u0LnBsFIYoxGZ4ZAzvoJFIFiGhanfV10zEOBSlrkIEXYKkZyBHgq6LFLGupvlUAwN45y3bi71Nxwr1WxbQY3hrMJhMJ4wTQHyoBq0RlPkYNTnE9CJkAACAASURBVKuDPgdOCKRSBYswRTK3PROo8F3rdybBjmdB4GQbQtEbZIx3aqbPYFd9lqgOV1ehnQk4MeAxbSaBSZxSHHoC7xqY1vviHAp8TvjfrpLxyi2nqnufMmharyGKciBoWlwvDUDdE2JUHifZ1+H/o+tdeiTNsi2hY++Hu0dEviqrq+gxzW9EiDlzBkgw7xEDUKu5NA/RtNR0C8SFAZcWCMRF3LpVmRkZEf4wt5cbWq9ztllFRSoUGR7uZp993zn77LX22mtbtpVqQAUSmUeF9zsSOErrrSovWHgZRXT5nmcgYQ5EgJMOUAuYroiBGDlI9hqCImsMoAG/kSzHnRA9XzgoUz2oyWBNDpIQ5v4GAOHvAU75/ltQlAO/7oNbUFvBTO5X1ma9r3ntmmzwa5QmDUnVLaBO4gUgnLWTr/WENtWmqxk9Ab6qUmgfghfVL9aTM/iIX5HDG/oBOU+pSFtrBe6WIa/JtZ7BIAj0bwJOYf41rHUkgXlu+tMjHNyzqn0qhQZjhGV/diChgx3SLuj68RsuUJC2ML5epm1xntLeVzK2UaHQ/8uWOoz2kIZFeixfYFyuvZiYWEhO09piiveBwYM+o+anSQZDhYRlQnAgmC2GTFfrUOYqadeBRC9VWSUUkatFMSByInIprjnv+VQp6QAK8UgqKpZWkWzy/ctIjHrPazUhz7kC/uybnqTztSBSEeG2Xgs4ZS3qMw0VRGK79o2+Dt4/+yjfqzV9PUcI7wMDk1S1QmTApIO/ihug9qHib/3FRL2TmzqzdA4caTffBw67F1jnrmMqgYQLHkzmY6muMFyrsjWW3lbuEk8rKL0FIzXWa26UBpb2yo+B023FEJ8VOVIF0AFnOe9yduY9sh87wcIzX9WHXtXrZ+0wBQpwv7rB/otyFvQh6AxNHtIlkJC40mFTjqp473p9ubfTuWMD9rOlqVrqcW91HnaEkYCAlMbOyE2Trpw8x2d0sEMvJwCUlFUoK8KJ7sQWFUjuDi87jvR5Q/+7q0sL9LWBrON4kh3dmgXWpbLApUD+xjlJID8O6HmyjTgrLWc0/rXLFo52MwEZOO1hr6wBnAB2OPiTbna8Z6gcs6Vl7erzrJ3n03berNsF1SUSI+7t9OgCWau7yu7qPnKSo2eYkrjFKJUpYqMkhwHKhDr4WRMQlFhLISrlkt9LxnqSR4eEFhkjYpgy2Cip0EZi43RVb0PaKyag6kaCmjkvDDA0n5L5snMkImhcyz/5j/+9y3e/+X3b3H8gakQSTAYDz3APRPvcnr/82r4AOD19arvdZ1qSYwisAg2qFZh99I4Oe6g4AYjAUW45X3LxofHsy5fPBAyvqFi9Se7HuSpMBHFg4iMBia/a6v6+3X/zvj28+9C26y2BE5w9fv3l5/bp40/0jT8ckXgd+FCXqBi9+7Z9/5vfte+++y1d9fDQLhMYUby23fMjpXnoa8L/n497M5vy3MLQWwAnzKJCtYpuVhyapU0p9zwMD3tth9en9vL4iVU4yOyg/yTYWK7bZvuOlbcP3wKAfcNq3BvuAUqox307vr4QuMFoA8Dr5fmRARJBCg5+OMzeo9L04z9o3/2A6tc3/GwHsIgq4pYDAMzP6BFgxYmHWuZSyPUpDYuUZKHiVMr2cdVTskE6UHp2y8HY3xQmHgEAh6qlgawQse8DDMS6LQFweWjFWtUe+p0xcOLOnxvfg/fsSVufx6DTID1OSXYDhGYtbn+RhPQpAvwcsSDV64YdVfIVJywsAGryy1RvfJ6wYDloEoSvGHvfQ1TlUnFKsE9iWZPTCj6SoOH7KLOYa4YRvl8N6AK9Yg11yCq5cGfXTaUNrwFnPlrq814qSWKAOoSZVxJEt0XKZ9DX55knZNc0u0D0jX7xPUsFqjNB5ZryPQGTGq4nlpPgVK/UD/qwVriWwx4uksdR7dOEw3b2z3/t/uHVKjCo11SBE3KmyOZAkIj4EHhKvwhuCJK5zXbbgZPuvVgrVO1kajKSAz6zbrcvi13cA0pt4UrkwcQ8dI9HnDtOnrTO6lrKvcPXBlutpuCsNcSUCpby2ZNgVDlZkqGRIKZ5PYn2qIzWStB14jjmuHWigTGnVgaGmUE+P/6EvPUv/eL1ejnkLqhCLgYxMt0KnJQRKkHDL6xvfF5Oj3eFL3t0yO6u73O93wNkX8/e0j0c0iDGJvYP6PpSee77gRUpuTRKmmPXUJNJvCbLUOD+hJ35Cnk2ALyBE6pBq8m8Ld8EnOo+F3utT0zg5OQse7ODXZaIwdS6r8KOmmRlOagSvUXo1VICTUdCkwKax4T9D9YXA+RZQ+vxg7HXNw93H8QmyTD3c8aogkmnh7WGkWXfQNy/6O6qBAZz5/BLA0UB4MYMRatanfzpjQOAr4wGvBcrQM/+4PN1BMO+lQxQg8I5L6e4x90SMrzbMRjwOA/JndM3o+ehNVTvDJzS0EyP+6OzQ4Nva6KfuYjVsGnsFCV5scJXUq4KNmRJJ0urpebgfXK/VZ5FVB1cr1YXKDDB1Viyx/rZs45r/MmZk7MpwKYSVCFg8HoZ7M1+PT+TVJzyWhVosWenV+yvK+wBd7kPFTwFOAGI0rCH55vOF5lJ6bVwTVknfykG2SfP0kZVleJGjDXM/kXajetZ4Bdf09JRjT5EL5HKT9c25MO9VZUnJdcCTu7zJqmt8xhVH/SYY5bT3XZD8ARV1RG24J6XBNtvXAXml8LZ7rh7pRSP59Z01lZvE1aSoOhCm0disbgbSPpV5QVAZF5Hrlg9U5SubdZt9u17gidUhVD9wQywOYHThFUizktarrriCZUyueXq/hwnl3ZYLtoZtvSIDT2XU9VHcQ3GFJjlBpMrgWjsLVaFUHGatXaantuZU30zi9KSX7yG3UJ53TYimwk26VnSX0AVbo6I4HEh5UeuFd+VGB9wJ/Oy9ODrjFFbiAgsPF/kKMiZ08+m/i5VBSf/+X/07xI4bd992+ardZsiSJJ1wxTgYzti8OzLIytOz08f2/MTTBVS8cEHxCKUmxyAA0DTcrNtd9uHtllveMFIKuAeh6oTXOkwxwlAArpoPXB+/DadoPF9Td/2uw8ATu8InKB9RuXr488/t8+//sI+K1iDH8/6eTCzsCL/4cffN1irr1Zby4PeBPxQbfryuT0+/tpen5+4oLHpoNtmc9pqy0rR/btv+f9tCpQtdlkHFjSn+3ZAj9Tjr+3pM+7DJ1aSmCCBPVjfcx4VgNM7WJFv4cy3bJcFJIvYgAdKBX/9+af2809/aI+fP/EeYAGo4qSmwe9/89v229//W+2bb7/jxOTJBLbsGoXXNfD8n9GkymBiEBXgpKCnxITH4kXse08EqHuXY4gWk63MPUCXm87aaTAmtG0uZXoEcgSzFQab4ZmvMHgPoNue+TEG8FIkSOsl0wKcuGJ1cOE3A6clKjyMCW4sR3SPE+zTM2cqCWMCZl4jh2FlvXsgds9VpmsnqOffc+jmNXPwVJYbTyAVp3xfrTjVz/OXgBOZkq8Ap0gBa7ItGeNo/O3Jg3XCGtaswINqy/GgahO+VhOFaPJRddLMCTG0kULmMyYQ10M9X6ufFz+vQxtADb1hYrQUwNWHxmca7bFNR/j9JyQGmRmTFjtJB+kkZHehClhqIqtgN8Cv7jOa4BHDsaaV3JKpc+WJ+nHLn8AUAzhh7VK2QNbcc93YdDscE5Oc50DN8GdcG64hDlZ4TR7m7g2KIcXtgZ5EIQlJwAx7PSLJWKyukp4k8kku8tlHtSSN0KPXIK+bNZh7dvssb0FCX3uu/uL7b9dC/UxhmpNs5Rp7dYBAY8w9CpOvnsfIujzFTdkgk/m+jz3/C66FB1vq5jPk2WTf1iSvxgXFhvF+TAK9VmvFCYSRpFGx2x6Oi/w8NBwB2WAzBPctIZ7y2YFcstPTaXohaHrFGQBZD5hbuL9N5m2NsR+UB7kXplfbPTvEjPVt1ZLPkjER7lUgH/VXss4cO+iEgqSXesM438xrW3tOzpqIPxygbbVCYoXmDItYTJ+siDGLCN1Ur+GmShBph+79mKpIzF8CnMj02jmsP5sUF1n4HhXA7LXbikieb9ZG/ZPyeu9lfJY6eLaeDXnvqwQ/vaRdqjd64/Qe+XypWqHiFOCEvjjLdo8gGnoWV+SISiZrXK/7KrGUqgeMO2lQs6iyI6myfj4GCTwpez+OYpcDrnqcDJzqGVj3fQUdt3G0ElQ9hrvi34FvtSJHL6GJhn6O+/urrD6xnFcaeaH7nBIHKpHAayeJNcxDsB5y1uYz3F7v7WcmrI71foYkW1mV2IdkGt/G9eVxI+yD5g2YUu42Qe8Z14kcfgkUYVNNiRcMIORgx8wRORllnSfmwBxejzlGn5/a5XgmcHr38NA2qxUVUHCvQ0sKlF6cf4Sz4HTiLFXI8vAeIF22cL27zNrlAOXGa3s9ouVEZgvoHULuSikiZLKQ0NlhTtJdxL85+5I2v/mhTe63dKQDcIIFOCpMZ5tN0anO5gwcoM25SI5GGFWA/bBGjgsjNz0fxsSQvp2Mn3AuFOGOcxQqhlgubwRN56kkoAKkAU4ONnQKRNVOlUL8UmuB8pcQ0CSsbG7HPkvPMaVsOi1IWnasvEu+bAMYxiC46slMCtUmGj31PcSkQhUpfO8//U/+/cs3P6jihPlJGuIKCRJm60EzvW/H/XN7egRYgGTvJ4IfABd8QM75maLRfEvJ3nJzR6kchuFu1kj8p7Lbfn1pzy9f+Cec+Q6HFyZamdvRLiiRrlhhWd9v2/b9Q9vCjWO+bG925/v4kyo1kMyhT+iIBUszBVecfvx9+w6yw82dcraLXAGfH78QPD09fW6vL0+8MWChNlvYIK7b+u6hbe/et9XmoU0xgJeOfkmacEPhsvHaXp5+bZ9++ZOd/Z4sV4SFI4bVvqM5BWzZt3cfKDnEfKnJGgsK+tM9q00//fEP7ae//ztejxqFxOCAoV+sN+2HH3/bfvf7f9jeffMtq28XzpfHjB0nuB6wFg28DmtXntznRKaEVTIlHxTaXVDNsO215z3xQCoSLZ7fbmrtJg1OLmAxiRKr1o70JUD0AJ+oLsJWfjHXJtXSGoNvJXHBtnHZ9LbqlHElkQC6qZL9TV8BTjTL93yQCpxuD6SedBVQxq9ZsgNNLDdhkdhVhq4DLd+Dyv7fApmvvc7tgYPXxnt1zf9NxSnSgPpceAhZt3trx8rPa5vdWHMCKPUep+OwF06ykSZ/DcdTQqjZS2I7w4rl8EviW+9zB9nFrjsaa1SdkBilWpPGUr6/QRLWDH7REbD+0rIRK22mL8k63jO9RJWdTKLXE3QERJRFLZ2itIgssAbyaXC1AiASbkoPVmseCnr2Yq5lsDdsqut1pA8O9ysVxt6bFstY7m0Dt9IAXa+3ApEAwtFofuH+r2D9FjhlPX0NON3KdOreqAnkbeKR1+wJnoHTLdCreyv/X4FGngf/TC9RnW1k5h4SlvTtDVnaAE49kb/pcarJWdY21ke9zrq0sq/xHrU6F9nZ+DmZKjDx9AycJJWs0vDwBjgRWaC9OfpixGwLOMFd6gjVA6R6ACY44+kyN20rONICOPVKnKrKPWaQ2BbplRjAf+vSV3wSSFyOAk6s6rEpgQMy4dyn/qYBnHgvowpwlQPACUyt9r2JNscV9g2E2EzC72qSTGWg+ZdMj2sATlV1vlbmCcKeHA5bAL9URngOjv80TdwmbxhjMez68Zp1/WdNVfCR9SGQpx4qnEGRmo21dS3RxGtfxfNOAIkNz16LNGx8/+gtxntmNhIsmbNeBCBHj1NN8m/PqOy3XKfiHKrxB8qXSBqm3yMKABNRtEl2RXEQFgFX0yvglD1a90TW+NeqPvm8iQ8VYLI/jcSQDtJO/tzYgue94jz7tc+eZ4x/q+RU3o/P1dUBOq66N+72zM6+qXEppFHOq8lMo17yPkn0tQ7UNoCEWY6Ien7jc2MCzrnNjqe2cJ8jzwEQ+Ky2y8hjtZwTCCFGiDBX9fD56bF9+fKFlt77j1/a2+uRBAqA03a7IaBCcQAzglBZwlkF4IRrQJ7MnlkOOQZwWrd2xIOX9BUABmYMcK2jOQP6jxbo8Z/y61AyQW6L/iUpKOZtsdm05fv3bYL+Yqx9PErbfCPPo6ENzmjkiJH5cwSCYh3jKT41JHL+OoFwrNktg2ZV3mNU6PznNaJeMklO0VLTe73pdqfRK1QOkRByrPV8O4E/tImIpGfMsWOpqt36OtcIZJCQJaN1x33XmhkHpY5iGHEMDDpwH6VtHrHNhB+lyJT2qQdq8t/94//g8u7bH9ti/dBYHOQw2YVctpBYIeAfd6w0PT19bC+oOj1/ai+7J5UuCbQ0+HW1Emhaw+BhtZF8q2F4m9woIK87Qu52wBDZF1ZsuLiZOMPtRMBpdb9pmwck4wi203Z6PbbHL4/tl59QcfqZQeXl5bGdkARhwNxqw2oRpHrf//A7zU/CsXLY0QYdw2YBmCCte3155mGEpP/de8kBUSlCj9cMw3fnq9amS/n281DDzdIMJ4DHLx//xJ6v4+uzpBqYOYIhvu++ae+/+YESvcXqvk3wGlgcGxwGsmt9efzcfvnp7wmeINPD/SVD7wMNphTf/fAjK07vP3xL+d9kAscv2BIL1XAja/2OsjVsVCxUEHMY1ynNQXKLMs0w8JuWtV3TPRh71rG6YxzFCToMcP1wtCrTtrmwodWn7nXDP2HSAZkLbQyYdMotCWuECSY5B/UQKNhacmfGdgQ9HeBk7Znc+/OS1cRGHLp4Jf6DydP9GebaX2XbjBBRcQrgqQdDEqUAp85IFftcAUElTbruADBVPXpPgq+lgo0AJ16n3f1y6HZpCmWTBqlu9pVFKe7ZYC3ZbM0BekIdOgzBmEieE60/mZleTRwDDcXAy22PsgIHv37Y+POlVyEHaq1kMIhyuN5RQd+AAk6T/QD0bAWyQJihRXYWVv+SqggEIrE68/Ok6uaGty6dyvqERIafyRKdcSgjICrFVCC39TGAE009IqtQsonXYbXUc2vCyquVwGAvQbgMjgyIq+Clrhc8f7YzWHp4jRAHWM+IgQCv/B2vG+BEaYzZ3LCtea9rYOsB1d1AxvKsIvus90tGLNdVqtv9IN35n/c4ddlMkl8nubU6UBNcJiGimZ2TaH3DaSoySzq1+vW6PKJK9WCEYnOI3M+8B9YFnklAZMwI6r+nCq97Rh2l19WQU6nnRI57eGsyyjhQIXHlEPEZWUmoFlS9lGkLn4ddHlNxAn6HnGX/dmqwb3mbY2iSxCDLy6RtEMf+TKonLzb9Hk3/XtGBTmymvmAI/OSoWUyOoRrtBPYAa1+yaMUBzWNSUiE1BfYhE4/2RrlvNXdgbDJwikyNM1IyBJryqCMTTU+WFOOcHhxrxAlSAdIyzLSTyMNVDcuC9/Ai4JQ9dRtrakUiFYuevDtOIRnCc4psTs86FtZjVMJtTO8EgmVE9d8TyxUT3d9jwq3Hcs6g0bgMACeNKRmS51viKev3FjjhXmte2QGZHNsNcN7pPB2/tf+V7NNamSYGQzqHvR2pXgUTtwAqhEIFoIml+Foq4HUfdamsFyWVEOkrNiES11tPQLoNf5LduUJ7W+3iDqi9iG+YrygiOIAY/857apCL60s1K9WnnGF5H2xp9urg7MD9YU/gGClA50KQeWbOQljgTIBsC9K4yfNLW9NCe05QtNs9syKEa1sC1GxW7Q4Oc5C7Uemg3t+X5yeO5Wn7Uzt/em6n5x1Jk4eH+3a33XLv4XUImB3vsac1YBdGQwAKkntifbOdGPJZVJEQQ7ebtny4a4vtts02a9hdtxPJG1ShpgRUCwAuas3gqruiP4HOaIEPxCu0Y3AgvHMK/L2TnpnVWSqfAPm8TwE5UQkgl7Qkl89mLuKf+4rGKp5xyEqU++gNkBinvXe0XvEzlr96JeU54rUJ/IW0bEqj8QecB0XzOYDHhUA3PqdVVgCdmNWKa5rDJAzrnb1MHg3jWIQxD0e0FhzQt4w+qUmb/Kv/7D+8PLz/Hnq3djxhmWN43UqNzTwUgPagpfxENzk44kHyhoWAJISJBwAP+lxWW7riYY7SDNUHJhrpS7BpwfnY9jB3eH1hEi90KdeLGQHYqq3uNm21hR055vy8tf3Ljt7zH3/SIN4DQAiG0L7BHAJs1qbdvftA4PTDb37X7u4e+NBenx/bEyV6X9pu90LZHv3qcYMWy/btdzCE+LG9/+b7tto+tOl83SYzaDo1DBYsNapjqLrBlQ/yvJfPv/JP9FmhDItFvN3et3fffMdq0+buA18HIPRymbbl/UIM0v6F1/PrL39sP//xD+y1AqjZozfClqKwdPzmux/aj7/9ffvw3fccDDabQzoIyc6oEEguYdcPWLpT6iK9w6gaWEIhXoDgCf1etNq2dSyTpJ44pyFW7iFh2hSopAEGcBJq9+BHzvdA1WnNjUinFVqdGxTNNAsKs4eYME9ieR5WzHOlOKAsSZ9Bky14xfqkgGAdt+3LR1JuIOWBwLofada+kQGmSpNhhQGjfv8cJAFj+ntmPSCI2D4XOl9bhNdDp7NvZdBpmL0ckjlseVi7WfgWOIWFrQAGTEd1ROKz9uEjFyvNBMGh1K2b7UAWhh73RnbmYz2h54lVotLjxM+UJNaMEWRo+HqV8wU4cp3Adp9Ty8Xq630yXX6qWAGLUgzW3O/Zq8JByxh2Z5nSnhKV0cuXQ7Cyh/j/OFndJgJanyEMdTCCtAGDF9kn38tmGjSXwegDyA0MgPnRDf7Tr1GrFJTSuB9NQEbOjJHt4d9AlsglTiycCws9gUiCn8b1CpzwOnxerjjxfvep73ISVVKbQ82JYZ8sLyCrREOGGwNYZsjqIBy0FrTOb4mIQTzIepnJiQG9DvXrhvnbBKzvJxrDDEmweoMAXE3UzWZUJkheOV6zZlyUCx/lqpf1zOuzRTQsi3F91YK6EiK1l0OuWqloDGYZ7xfglEM5CSR7fULKeKYcG8pFd7tMmZ4yUm4NwwI48R7/jIn3xGMXOl4BPJHzipzVDWAyLBdwR4yRbj9qAH8dJ8AE2ZOkel3GEuLjJLMAxAQ6bNJoQoQW/yQIEhNLosIxX58/cmshOD1jdWaTZOH6FPsP4CQrXznJMQlO1dUVJ0gC0yQuAmc4ieYsUQ/nlMmsenN1M7K+cH9rRaKvS46J8wByGhFAhg9iRv1Gubd43wpykHdIviiH1VF5FRAeMV/guBtD9Iqle0Djimm3QPZJGNAod9Nr10py9khiV/49+57x5Xxss6V6rHVOj3lN/WziuaTnQFKoyOzxPUj2anzs9yz9YF5YCvUKiOkpJDBDf9vSM/e8Rmk8VHoMaa1vIkI/EyIB7C5SxDOZfc1n1LpOTNA5UnuWkMjHWl0gIZ81ezc/0++tK8OSbQ1nwxic5PxIroO+ZOQj3NtUVAn4w9VO5AfkZoq30HzTrONwbE/Pz+345akdfvql3dnYATH++eWZ4Al3DuM9tpt1294BOM2scDiT2ED++fz41KaIx0+7dnh84uvf3d+17d0dnxOMb7AXsfQ54gK24B6dst6s2SfI+4GzdQ377xX7kOBeN9us2hx9S5t1m2Ke0nLZzpMpCZsD1hAAF85enkiS316O6NmJQ53ilcYWqHJMnwAWqUXYOlLxGaoXDPsVJibKi/r5abItslz2UrLvE8DUpnLMo2TEMYWayuYnfCYETmnbUEtJ+tGzdzROxYYziEPAEayiiwwSEat9t0Dv1nxO0u2EGGX6idU65EeWWa6njeCpAyc66aEAc2yvzy+0beczwDr+m//+H19Q2cALYg0BOLGcaSkUZgnghSBVQ1mS/UJPj6zegGHGZkdlaLvZqPKwulflxsOmwpSE3YP8Socfqh8yK8BrQB4hxoBUg+0iNYPluHtpn375qf30x7+THfnhtZ3Qc3Tcc3OjqQ3Da7/9AXbk37c15p8cT9SSYrjX8+6ZNwebj03c02m7e3jHKtGP/+Aftvv337TpbNVmi41YXoIUNALChvyx7V6+EIBB9nfYPcvKfAe54ZE38v37bwm+Nnfv2nx5R1e+KWV2M5VOLfV7+vRL++WnP/A3QBRcczQcTdUbgA98ju++/5GA7u7hfZvBmW+Ca1IQZWJjm2MFBd0/ke/S8SZYQpakgBPHMzUc676jv0RDaeXglEZGsJNoipOVM3qn9D5yj0LvCH5eshi5pmSBgr1Q8q6qQmxsmRyTrV229WrLClQFJkmCeB96A/Jozh0aaUtZOKg3zeVF6+qdGxmfHOQgr5FDTqQ8uM8oP/cmV2/8VD3wMmKnFSDkpOahsg4anGMQp78+J2lYfjvKXGnaA5y6fMQMboBVrjEMXD1II02I7CGHD/6sdrsqo2stpMGZDCaNGxSMZKGr/cbX8UBgMuWZxeESNhPPMjhQbJgTJB+C+hnMZoFDJAKjgBPiwpq9b7hX5tB9uBF4YCYXnIXWGvTKaigO0pvEadh9j+tjQAQgL3beQ+I4qii6D2ryVbOvmlADWHSdqDipV4l9ONREO9mzE1bWJV4DoI+uV07ulGwm+SrzSTjIMFbPASeRRxZHKt/HJPnZGwdIht0ci+ANq9mwj4vVgklNZmQxJuC5Y7/j2gyCoHeX2+VYm1ln2W9JqAJ2AwC1XlUVNo62TNc9B+750HodsqqAL90zgDjMpFGCJRXukKyycR/qAFdEaqKTno4kZKxSosrhXs3bBJTMoWe0VMCUzydnSj1XEUyRXWW36tqyn7LnaoLb3Zqu7JcFUgHFMD5jgWrOZNIOtNw/t8liRjkLKk+Hy4lyPbheKWEIIpIsT9URVWAUk6Xo5jlqCbToVEm8MwdLclskOEpWUw3Tnvewbe5TD32m+REAggaVcw+DCPVcIoJ+Pz/NTxkurTrLhx38IFg8kJNxXFUmPQ+RJ4xHnqFFcGPpFcGnXdME8jIjSXGDElD0JXu/j/gMa3WDEksbbX7+XQAAIABJREFUCXrcm4Y1hZ+vgCkxL5XRPFutJe0RgFkB8gHcmOCb0AnJQlDmPot8FgIxkAIgm4qxTNZgj6/lzIira6o7cOREXoCYpHNaoA/XxooIDTtE9AC4Kp9SPKoOsbTEvv1FECgQPuS8IaoC+gUKIeGcYYbkTMQkq7qIQ3Rmc380JYkecmsrb5z1GdWBvOv1dKBrcM4SfgardcZ+VzVT/SjK/9iTQ4Ouc3tDdTXGHK7ISEEwzGUSV1Ihwebqz+X01hZt3mYXAYUFZ0qK7IBMDrbdkN9CBYTZSYi16DVS7ntsH3/+pX35wx/b4vNTu+OzhbJGva2av4nag6obICIhgaU1Nwe9ql2FRCGce3c7vifjL/ITEIx4njiPIQcGwYiq1WrFWaSoioBgxWzPu/t7AiBUmejQyWqKhs6CnAHkYJ8T3h9gAc8KuSz2oSvpzLfnUFUptqBNpBNgNwZMkdpzrWfWpmW+eB3FYpEnfL6saCmflHrGfczsvcoZKJlnxogk32F/cj+jReCwF/qIURfDRCUtC1EFBOQFFOI69BmVg2K/4muvrzK0i2Oo4uhQ9aznsIXHPCydMSKEpHLC+YtzDGfYFq1A/8e//E8v8JQHcDocgezERDGpTiMigvQBhg5w2QPyeqUWEy+MYA3dJWx4VRJD1WYtn3YGluHC1Nkjl6OxIDlA0E4mtHZmcIo2C372ew6e/fzzn9pPf/o7zpMCiAPKh3YUDwNDu9Cv9PDhQ3v/zTdts9m2t/2p7b48064RYInN87CGBSu5XNIM4uEDHOx+x6G1kNYBNAFAqbEcBxmc8D623ctnmkuwee91pyZ4WuK+sRT4zjOgtvcAOts2BXCC5A8BYLWmK9/x9ak9ffrYfv7T/9d++RMqTl9ae8PmibMgDppFW2/vaTCByhOqaIv1fZssMFdKVRkkSAPda8HLfhu/SjO1WUQFRzG0ND6h9E4LYziMqU9KkgzZOHOooX+WbOQ5jl+Nm1HN8AIT3Jgu+aovRBbllO9xSvbSc3ZUnURPXKRfNfnMxsSCDsvZkx7L6+SsoqqKkoKRmKrIJOCYviBNrh+ORwQOHNKMORdDr86EpfePWbJINg2Mm5x7yIZawsWkird9mC/0906vgtc/E7/SZxXghKQ37IgSfLsyuWcgyXoOBLLdZdBgDr7eb1WsyvN+ShDT5D6a42sFhVI/VhK8jrpcyv1VfTCx52ikCdnN1KxsXJDUaiC02KIxMLXPVEhFzP1KWrtorl514ISkIewSAWVpGK33A9ef3/X+CvxI/nt1D2wswmS0AHT2Oa00jDCHOF256Ops2afjYBI2De8McKpVGu9CJ7RMAdIEW0BmPYDCdCe/ScLPhHG57sBJMkjMkDhxneKQhlxBqSikErbwRhKMKpjnjLHD0U19uX9ZD1lXt8AJ39etmQmcvAd687nWfdZWwFzWYz5fpKYaIeDB110CbbMJWJCTxMADw59hHC2VLBPsEe8hZaFEzD1wXwNIWRf6HAPIqvKGOConywq8bvcoPmH2SJ5RDmQmeN4rJHAQOw2cltM5Xa8m57POCwykRNKyWrQ3OEjR5tdyQPpmJWZJ2gkyhomf76+AkxN6fn+kwOqBUgwW6cWeAZZScb8FwpKUsCrH2Cg1QNhk9kT6dRD7KQXijDflAARomVtEowJXgixLw+tnX9Q1rKHwcu4UALOkBkmnh2TzLMJGc0wlu+u5TQGt+FmsCXw9z1W9THaATH+qbqQqya7CqBqMirKqwZWUSxzI/a+xm7N0SlWmgx5XBBmXXEPOvCpcU8AYh2ieNKi9xtm8Tt4zzyYkUOSlAwhJjn8LnPA6ed2cGRUkqtI/ZStE9kfHT92QAYSGCFEVm0Zls//MbNIuczm/4uzhfofsE1VGShFdGWUbgc/cpt6TzFpEfNrR7EfW+rx3lMMJiDNWkzjWniJ9wCqH4o7uNXKWPTQ2UkFhfzihZR9g6ZGO/Di5JPuQkNwfz+1uuW3zJnMW9tsgvyFoAtH01iYg15DbPj2116dn/RvIGjozv7S35+fWPn6WpMumBDg72QfExhvdK4AZSvCVhPA3JWEkJmQ9LiA+4fcCJMFQDVUk9B6hV2mJeagrOd7tsSdY/Vu2BdpXZrN2fBMBMwMxDxMJxFAojnCX+Z5k7ARyu8mSJMisTkPux37gYSSkWOa/F7lcPZNYHbWxDNYgZ4PGeVDRzA6dGSej4elj76nK2MENzrBuCibDBsny1NghEgRnrWemcV6jxtEkvkNaSAdsV9NyvnfgBKdwDlCXQU7OBKWKIeNRKKE3sQ09zlpjXPMaLIzPib21XW/a5P/+n/7JBYsUrBNsr9GbSeDkye24OBoWe4IxWGECns58aLCXbg5sCeFIh5vhCyouMjU45dCtLEGSR9dMfME7VmdQaQLggCU6pGbPsPK2TI16x9WaiBxOfOg5QuA6PO/a4XVPsMS+We6Vt7babNv7b79rD99817797jc0hWiYrTzDgoccScO1Jpd9O7zCwvxTe/zyqe0eH8UieggWN+1k2t5hdtP3v2lbVIgWG8r9yCDg0Ids7w1s8Qvd+D7+/Pft489/aLunz+1yOoyDkpkPrKJX7e7+HaV/qIittu/acvOehhVE0QsPDXMk1P3TAafAPNz2koSEEdZATpVLAZ5YRmeZHw2RkmIwTF31SaVqJUlDzD6UPHrmBHThUzlR6dm5ARGgyQMIY/Mr50Qly7Tztqwum7P77vdeiCHbEZhFPJj3CaVK0sZwzZ6IhNW27a4OGLFeahhEhcFJhx1aCJyKZE/9Dk60aL2bWR+6j5TIAPwUWUkSifF5LAHoTZGjGT49A/n5CpxyqCYJ5T50CbqCISYHdtyrid5tQhDSIq979VpYM0SgCki5HtWIdE+yN/nJi7wID53ldYBzNKu71059XqPCReYn870MErEXlTRIAqimaJEpNanNPU0yldetAb0nBtFW34An/Exn1QKue/UNwH4AJ/wzZqfFZCLrS/dgDLwVe22mLS5kPTE5t3l0+pGBlPetz3Ukz+NT8LMt1jqKkiRQLy8p1IysJmZW4Z4rjetWqWxg1TpDky/77X3Q4PWUsIZMGdU5kgqu2Ix7bPkDjvvi+pb1oMNIGvxBjGUkwOjDJAn6ZwOjrSxwEhLgRKlIl1DpsMe3YI1hjdwCpwqocT2dmEiy52Sc5gf8DGCLdWgmftT9os+hz5DXyp7gT2WcQpfZqsIDm9w1gDjOv/1BKoWXZ1YO0IMwI3ia0MWK8VCiD2+o0cspAOWeqV5xcrUMZYAqKcWwZ57HIOE0RBKEDt29YPyQ84C0mkgnynRcAeK8szDOqLMyqUoDfQif4tDqipiSj8jYRPpcxyoRMQSdvtepOClOudptMwikSUlo2APhtSjzGyVhVyRsTDNIJlpGhEo3qwiqYGYNpTLNJLys/SRYHRg5XrFH7MY8gs9f+knFwlSM3KeK70/Fmz8Ml1y7mWV9cu2UKnVi3GDH5agppt5zsUCZQpqFHsxemRV4CKAPEYK1xOqayQjkKvXc0Gcals/qZ1XPRyUSGHtI0gmg0qEMJgAZsoxn1vWjWr6Mr75vlHF50DNfFyMbzpB0OU2lnFEDyelO54q1yIgAJ+eT3ckPvT8yY+EMJrwu7hNAHEwbQNTZdVZW2PqsJPv3IP2PdEDk4HcQG5xvdGhnKJAwbBYA8nBou89f2svnL+3w/ELyA3OVMEsJ7zGHdG6/006yNLBL0Cybz8BYGi1gRhqNGbTfAKZWlIXr7+wRX2/a5u6ure7uDJ5WYBZIZM7XG5IuB1T63Efk1J7rD3mvQNqMRQFIIgnWTMjiWlJVF+kgIMqog+sjqXbtwFpziwD0uq8DeEKG4v7W3GI4PHvXcx8Pgig9W9nfuBfVUCaKFr4n5ZSaaYZfIEBWRWWCjyr1xIlGGBofpDNU6z59qUPxEgmu9teoMmvEBOSZGQEh51TgHBRKoDDDe0Eds4GZ1N/+9V+xkynASQ4VSqCo9O9OFrYcxo1iaS6bN/aY0tlPwBJ4fsQVi+OAUVngpAmVCWKJzAHsBDmfe4M+f/y5ffz5jxxiC+BEqaBlavPVknI9DMzFwFgk5NSnwof9cBTax6dhTJ20zf09KzoP779p96jqLLftzOmEAE8IUHrQUIiej4/t9Uqq98LNKIcuSY1QccIMqM39OwKlCxk9/Z7P13wg7JN6+dK+fNbneHn8tR33qNopmWfZFBcIi+/1HU0rUBWD2+HqDoAM1RskeAJONWkUsysdek0OsTgktxPoCXDqs57y706+wniGRZX+ePQ4BeQiCGUIJdmxk1zUlJyauWLSgcoSqpAaqkxTiInKxNgE6UXQptZCT39BEvurYE/9qVaNEo5RPuZcgGhbmVlIZsdZD12aowZpJgYLSUVyvyKR0X3VO2jzKXHDs5H3f6SQuKdiQbJ+db9tb1kG9CYpqwyjmFgF1jzLHIA5OLMPKiDK4T9K4bLp5LUWHXxNBCtIyjXk3jEJgIw1TJ4dEAWidZf5+YusJtGJSUDvg5KWW9qjrAMBp0gDMjejJipaIyNhIDOe5sz+2iIFKmtcP18HerVPLo3qpdJT3zefP2xv2CsdHG9tD2a1WCMnSYn8YBwqXmwOZuM91HCq+DnAdY15FQgmVubn8X0gUdQk6plG1sulsRZISTpy7XHGBat1KROaz/gZeJjfVP6z7q8AQZHzjfjiOXs0chlyvwEiBZxSXdKajeTWZI4TI16TtfJMkm2MwHkeTqRjEZukNwc03lugdW+53uhzuk0ic1+T/GZfsm/AfT4EmoWMyPcONlJr96ofMVUqPlfJJJnYO07CrniDZAiN46/79vzlkcoI9tHdbdoMvQfo2/WamF7UZ6VwI9CTvFpOhCaNvBNZKfIwRy4FJH8cdg35lOyKO3CC7KQnvE6gbIZCmQ7nj4X4Go36iMPar5bNS7A2TBFcdQlR5xDApCJyGpJf7jHgfXUyw6TdfXnaTzI3SESPBFjOeCatCH41DiOtXl5s6iuzPEiYZkKZpHo8B3Dq0ugbA5PEpjx77kHKwO3652pIErEYZgQ0cpip2tilaHH8Z/UP+5eVF1e6jLsYi+00qTPfVemM/6AbWwbZSwWSShtuGD+X86OaN1G2ZrCJ78cvWFj3+2ipNIFjGR6txDmDx0eyS6KFoMXDW0tvWrc9d68aDSocN/PsAFBkwKKzFGQzfvErqIhmMqWNw1jtZN5pB17eJ/08ZYHuFQXgoZaJcrpDO7y8tvP+QKMFAKKAJ0rWWQyASmrX9qc9zYlhUoDKLOzA8fNvcMQD8HK+eHx6bqfdHm4UbYb1wO/bM65OF7P2CnfiqWeVud9P8kJ8q3qOaUqAzw+r+rVchwnYlsuGgevooQdw4d+3dxwAj3lJlNehN+3t0vaobkBCjjlJqJZYUi8FBnIPkTrICZFnAjTR9RiVZr6O50NqkfU+JeaalqXi+bADvlblfc6HWEt+U/OxAZ4sbzdaUU4CV13F5lH5d5Xarr23Fafsa65ns+99bVstg6+jvQC5PYcJR3njGXUATpR15oAtRimsfpr0z/muvarYE4e/CxRsLCLYERNx53RktUkFEwEn2MhP/vav/xll/UgIkQDH2i8HYRyDxiGkCkU2fJqneVjSXUUN4Uqgx0asB3SCWk3+udEtVWLBEXsDcrGDjBm+fPqVgANDbAGoaNuID4kehc2GoAn9QWi0w6Y574/tjWVEzIsBiy27RfxGfxMG3gI0rTZ3nF3FvibI4aYYfmvgNAEzgt4uGDs8td3Ls0wtrH/FAgBbfv/wjuBptcXg3UU7I8m27esS9ubUzoIdsaX5R1ia/8JeKVqydz014jYcT1A9e09gt32Q4x/KtpG81QRGC0LAaYCmIU+piTwrU5MwWkLWoxkbyY+bcvP1PlTXC4iacU1lZ4kWriQApqV/pjNaXaaJKmSGf1j7jn4uMzFInNU3gN/SRitZ0uDECsi6YQJteu3nb7CUA4rNjnaYEpjSIR4XMMoAZhiaDOBk95TOninrZPLXN56uRQmLegKU3CpRpRSQU7N1XzlIr9t8CxAmWOV1kSiqkiXZYIJE2Ea9jgfhlgQvPyOAOhyGqlSvvlfAQfZZrQjka9zXBCvoF3DCYwYxyUgAElkaHDCWu1XAgleZZaq6mejBVIlhZoKBQ9DZoQ51PWcmUe4jqFKyAKQE6wDHSsAEYPZ4co1lriR7tzEpYCz3LaD1cAKD5/qpE2yx1ZqFhmvHYahfAdOjqsV+Ffeq5PneAjx8PfKcCury/0gCTOd2OYqSrtFsyyZ9z8bpZ0Z0/2Ai7ZaUtZP7WQFa1kl+Ps9N1+u6o93m8jpj/Wmdpvqg11K15gqUuWk85AZ/3vcXSQbWQQ6zzNZI0pdhrerPrMBJgzADgHJGZR1onwxnQT77ntCn2nRdEU7lJATDLXDS1zV/TXp+Ny+DPMJICTSOQwqIngawlBiQDjCygk3wTM56IExQlUePE6teuc02wvF64n514snP5B4n4Wcx/Kz2UjauA58xnJUjuVZhjSZZwPsi3rCpGo3jYNPdazgIJA0WTfI9lAweBmtCRcSKenxydtc+BO5T2//mfOM1F7JL8TTVZRkyZH9WUKu14j6skhr1vj2vNc5T5Kya64GoNW4mdmaN53N2wMwZ2SL/8LX8ivkA7ZOtVNAYEUllWY1hPwxI5RNBK4ATCLq6/+nKdXMm4D3qGs41JsFM0iqyYsyW0jmn6KOzRZK3JJVM/u1qqGtQXy9djj1zqwIn2TS7Os3KhICOjNhsQx0lCL+vDBpnHJLUiwkzPrfbNTBOBjJjyuyQ2LPahGwrVSOA/jOd6mgxzZ+zvbxll9hX1paRFMea32P46+Mzh8NSGumBJ3KEBnBSfxJnv533bYYCPganYR2iSoF8BskzfuPcPuDv57YANFPzHytN9AIGoJle2uP03E5L7H/lNaz+U8EihRH3BXIZVLdQIdlu2na75b7D90HtBEXWBe0MdHRdEUCBTMF5Azc7zMsEEFLvk6pT+LrbyWS+dJEjKXImVLADnMC9IzbRwMXStUqCcb24EiUr79rHp7yxEre3FfecG1mv9VwJcIKaCb864Hd1eJwTpc8XZ783Wc6G5F6JK8k38Hn5vsU5WQZIUMyowj2AE6nvXnnSPQi5P2zIiWMsX6TYj4YQ+o31gXXLXBcznc4ynllC+ve3f/1fXU72ycfCzyauB2xPvLixXKa2j7+YJTcHplfJPSF/CTilUT0Hdjb6qJBooCsGi0GCgBlIT18+tV9//hMlc2QdIRnEwsdAsLs7gqB37z8Q0ZMxfnmhXpVyNAA9SrTQUL1s2/t37cOH79rm/oGVHFSa2AdG4CSnIR0LAE64YahcwY7w1b8PlBHienGo4z0xtwrgBg+QozS4g2Ztu7hjUGDT4RvYj8f2+dNPHOS7e37qzoJM7NUezIoMrg1SvbuHD2159+ADT41u8a+XrMqpW5mPUZ2pZGWshEEqBhy2YgW6i1oHAuqDyuyQ9DyJpULJUq5XbHREsxw2ORxH8ix8LbJ0tkuP10cqRLiITOcWgECwdBMfApATNAQdgNIw1H0tIYx1e1YeFaNpkTPFlKRTBuOZA5pnMhpgkYUuVwgaBo5e1zrg5eAS3T31vJRJIknWXJS8Fj6aGCweAUpi4jTGirmAgXrQ1L8XAJCDTAPqhlwqrGU1RMierBWXHK5KoMBJjWpADvy8VxLKmixnT/O9iWuVBOYQjrMZ37tLzeRqGE1zrksJMlit0TSuvS3WOJ91YIxhm1srdrg+NNrWzz7Al14rwbR+/lsQUCuPSd6ZoNkCtycqqQQ5GezubJSgCkwmsLLXwowavoZnCiJDS96MLYG41r5y4WFVfQua8rliRPBV4JSKA/dv1pOJgfKs0gPC55ik2qw0GUgf7gGHPRss1biswZEopm9SlfBUgwfQi6unEjkRNO47KRXxHHRcH24iz3Xk/rLnBbJCT5VP826AZdZQjG2+KtVz7Mme5/pATMx0eI1AlL7Wa70fwJbFJXnO9eFPJg6oCudeOfEHGOJ+cUzVQB0lNKg0KumSMoPgAlLGGYY9qudhzhlOls0wM9U6ynqKQ2r603Lw4zOoAOkelcxSoimBXqNb7k8mbbVauq9VFQnEVQ5+Z2P3mcAJACrPLvc8Z7Lirva1XBeVMWv9xp7ckq4MpPS/16Rc+UQAogdXlgGkIaTq+suazHOhQqD0NvGeuAGf6gI4KiKRLH2dyTESA+s+TGJXAQn3rzwHrvpS9V7F7t9ri/2/vmi8jtbmkXJJgNaY8NQYngp7JbKkcPDTv5mHlGsOaPpLeVUlPFixRdJPw5C41SkxR54Hs40Onoo1eCKXekxaW9gN8ypmDKrIjmeKeQG+eCaME/g8vg5Ud9gHiHiEmUcATpTbHVzRgRROA04zKoWOdkc5N85RpaE58BvBzAGDXx+f2Yt0et3TrQ67lPb+/k13PMRyvMbbvs0wWnOq4oD6rAxYWfmUwx5+FhUFXCtc1PBNmMsEgLKfXNrx3aZNHtZ0tGOc6CMtYC62VHKOfQASmI6hS80wc68fqkjz1Rad7apVuh+JHy3giKmjepRApDNnS37n5zJ/s/kIcg8MfMb3gAKlBFDOe+wRK60EIZtDTPa5RsXF9GvgHM+yx+wMqLU64dbdVm0g6mdT3FZv4zjflHP1c50SUNVteU4V1YxinYkV9uyaMCzEdmSiWFX47ENB6hhlkjF7iIo8u1HmuhjzQHQAlHFfq1BAl+CMWLFMHvuCLQd/+9f/zQU6ZzT8a3DlmKtSEzANJRklNyaXXTBlyRQ2KS70K423/cJR0nSFIkEtD0XJEBY2NL4aHEaZG/zyn760T79+5FwmIsC4cqFZCyDj4T0rSVikOBD2mLb8iiG9tmJ1JQfAaXN3TykcbMwBdHjT+ZAkGZFmWoNrLzBwwIBZT4oGmMP1SK4oy0jpWNGvg2oVFrEqR3itu8U9vxfDeFF1OnK21K+snKGCRaMJMsbS1QNs0SRic9fuH97TqW/Bgb7SysqhbrBWQyIzXObGYTdsncNc9uAehjIHrXva9JzEygxQhiRSWlMkN7B0V7+Q+qV2rwCUcJax25bLv9ygxVrSEI/3dziiucJkwEOHPsgV0QPlqddZd7E+hblEZGl6zdgxqymVyTgYCPcHhEEU8EFURXWEFIAHDLqnwAOEdaDpa6l+0QmQlchxuOkw1S7gweHGxswiQVBkJc1uNhWsMDHBwYTZCuVXktBbuV4FEPn2BCO5C/numpXE36Kdx//HjSmHbgcPdLC06UTXwI9KnNgf3V8lH6o6/XnyLZlQ1t54LqVnyqwPGfsba3WlfJeuR8fayWdI4nwLnPrnL5LLAJ00j1bzDYEnsfi5n8o1RSxEHoXK+/GoBIOSZB8+AU74EbDyBE4GjWHT2Kjf6zQjQtZnn1ioqpXcsXQZ1zbsM1bK7VRGkI5KbWai2aHI1Sb8rCQjYC6178gg8+fUs8L39WfN//dKQ5nPw7XhzU83TRJicTD0/KNIBPuhqwNOttaSOsjGNkmyNFu1ipmKSub8pHk3PS4xDcrzx71Vj9MYkJz7mntX2f2aBPD+lGqTyD73DboizkO6kD79LEzF3IlOpDnsJ3Axnf+Lz4f7hWQRogn74vNAR48WekY6cJq2+Zu7nDyXz6FFO8HOVDoTLIN3aaqTBtiHSHpd5U79QeYoqohf2d2jQm6WG2cVia+jqk4VOOV+1/VYKx2q8glMqzqFDzC43sSYDEtX/4z7e/yzNIww263XDqq6lqHns96Cp8wO4hqzgxb2Btdt76Ecsum8Tt2HFTj1NaVbdwWc+ga1wyihZCr+bqhP5Y1uocc98flyOae0J6x8gHiAU+7vVTD9Wm9VOU9r/Gac+aq8Vsnqgqqx9BGKFEOCzcGfluxlRlxAj55CzEhag9mJ1deFzY95hkB14l0+T2Ir1xQkZ6jGoZcIrRXMtiBjvrQZzhLkP3uMdjmqb4nN+Krq0xgAeSmruRMSDbwWAqc9LaJHtUk9TpDn0VHSFvlSSABwH9tiASCpWM+kGbHRo1LwsmjpSKWH1tke5I4h6ZDcnRbztv7xuzZ/eKBJg6rNmgkKgzLkbcj9ZL+uTa3YhhgvkI+fW6zu2pEqL5O0wJdWfkh6WuY78lywFDIjAdq0LRGTAfyQe7jSoj5lO9sRvKpihTVAJZnnwkGBReLb6pkKbG7PoqxZrGE8X/ZTllErtxUpyWqHjBqvR9e9bo6lkz7rNjEvu1/E+SAHcy4yFpv0krtiiAapiZhzg9TuqzTAacwqpFqgYJj0f6XitLCfAwxBAJggf0bBBACKJJhRGeuh/+//+s8vqBrAQx6H7dApCwmmHC7bW0ueOAQuHRBxBUKZeGoNq4a/3W7sPBQ4stUAUEGVAjhKyajoyMAAH+T15aV9+fKJ05WBaDO3AIz99u6eFR+VRFf8HJizNPHkZiwUDf3SvBYMmgXY4owL7v0sPiz2SK8gK5KVN11yOAgXgThWr5o31D8oN4p+89MzYM3b3ezO1oZojhQQg0QPrnocAoz7zkBhWQakZnAaW284jwryPzj0cZiumRyCDsrYPImZluEj6bpd/CrBa0Np8bvhrkjyoodXHqiAqMWtV5NcQo3xcjQc8zIApCChIZPgoYmR1ewJDGNVqdcBEwMmlJ/Dzjn2BON1xmmNelZXerKWwCxiUHK00F5lqm7g2UEGiCnZs7l6/RiAVf0SQOdWbm0K0CStMJ0K7ehItoHPWRUTbSpVnWJcwZfgAGCxY/q7qg484J204talhya9TFcsN8rtcJQrJ2eAUypPTGJvBvzeHrS9z8ja/hATSSjwuRPs6uGWxJD71n1G/f0zCLkMFkwQq+9frzfyILHVwxggn0GfY8zwkllEqQa6ml0rTrz/lhDmPgRU5XrqNfTgVqyAbyt69XsFyPphAAAgAElEQVSytvM+SrZhM4vgCfARUxT12Mi9SgmpgJMWQ6qynWxKUuOHm2TiNtHpgMY3tSfFkBAcYc/uGTvuGUSDMw5EVF054Zw2qW7Mx5qfohH73PaIfW6mhosU2O/c65HYjMbgVP4qWZZrwRgB7ClZk2st5V6IQFNVK19Pkq31ZXDCHgUDqm4aoIQ66y/zmdL7lMQ8PTOZHZS5cnmOrKR3mZcMe26rFfpcPp5diRawy+gLS54sv0q86WuHPt4mFcGiuudAXJclIcoSmNixRkVLf4AgOV3BklyOV0oC5xhQ24kJAaRIhZnk4vzJlw04uK8sy6b0ifMGReKpJ4VNIY7hMq/BfRKBJfBNeRAqM5Zd4+z/GnDqsusMAuY9HEQK9iV7NyhbTJ9tzAckASaG7txELKfV94fXEhiW3DPkTE+qTCYENGWf83u9v2VcgNmTUGOQDbsCTjW3iAwz8Sjuc0kIZZTkPqdScUqMqEkc72lvA9D5hs9Kg5vjvs3nk7ZaLzmuJHucSahl6QFaNfhL8qd9EsVG9mw9D2r87eC+ACgtw7PmhLmnKsQ3TQTci5Nep2EYERAU4DRpc5h9Wb4oJpKosfe2oruLug/K47QGomRhQn44tBnyG8zPfDvJ7RPaHpCX6M2kQzH6jE7sL+HYBXwtUnXOB0OTPsAW3PAgo7uo72S3p+SOslcbPgBkKZ8SeNKlymlyPj0TzELKRukbrnu1bHP0Hi7mNGDgzCOQARj3gJlIAB+LGXvo58gv371r87s7Vm4jc6N8GoYrBk2IDcMdEC6VItiwTtFWcpkuNE8oUtAogTJc2eApMxpJyrptAs8W92CJeBBZqUEZq0usUpn0tTwQ7xvyAhcJogTyRRUHxhlQ8/WsMVxj5MrZJ9lHBOXld0h8xScRiDwXi28BQ1zJK0eumtgyxnRk74ZoJYEZ8tvnK9e63TiLspYvW89c/F19mMo/YhLB8wd5NX5zFIHyfJpSQBbO/PxA50VWcWlNfQFw+hcXvCAS3CQFw1nJaam13AmAYcFSzg9D7zOBsrQwizXxyUEc4DQOvjr/BqwlFj4erD4Ag9HrK23FYbHJmQU8BDR8FYuRQ1ixQJEAkm0Au+EBZp7Jo6oNdKVgELY0ipCjELCTBmZpqrpYVQYrJ0qSr+H11BtERpuJMwqkjieiMfsMK4CnTdt44CwAGBaTBgrDUh09XAq0ZlgoQRNDsVjAkQ5Ab9UmtI7UPUoyPCzIMwMl6Xfupfoj0rTJJ2kpgNzwBEoVFXXACukPCHPNIkqOg+vFIF3cC+po0ZRoi+BsFh3U2Jz79rpHdUqLjkN70Ww6n/NAARsntz07RvmAHeAntr+R3YkN0yDKSMB0ALOCMYOMEfIIyN9mtFA/HVVlUMJuW/EzLK/ROIv5Bk6eLJeRTMAVJyQ4BE1qdKWVcazJ7fxkboG3N+tb85NGA6f6t2TNG/AgeZfmOMQGvB6SYUBvD8YkcleHpxtoE9gAxglQ+xBal8OLs1ySBw2n03DaJCidMXYkSgDD1yvQGUFPe6Xa71LoiiQUSR0OVzJJo59EduWwCfWwP5f2cU8yXJaHhC19cw0JfAI4Y5bMuPfDka2DVkv8KihRoibQloCaBIfA6VVkRk3iIkPA15QwAozoLujexSFqxLMQ8XmdHDT189weWLnOdtx14PSGvQ9JG8kGuEJJtoLEgRI4AwDM88DA1VeOHDhJbmMZUwVtWUeRbVQZaH2uOGDA5GNPyZVJSdmoiNbhhJJh1PlIMV0huC/rqfcexu0P80oO0saTqe2uSNl7koNm4Keal3XYau/F8VLgqILl9H+qqmESye+Rfp66rtU0nCrJ9U5Tn6iBEw5Zy9VIZOGncF1HASc6d5kQI3Bif1N6nAKc9PpZ15HoySTFzct2sqtJhpJBOT/RBS4IRTfDZN+wmFbipeopyEbsd5L3OF/B6LOHxb8MLLWmda7ozHA1tfeV6T5rHotkNPiF5JUxtCTzSNZ7LmDmOAlM1tLtPhj7avTvKjZfS57Zd4BRKOjpMzOcWFbXfCUFCGJchVVyl75SINNRYc9ezPvi78l72CMGxzYDVzwv9uAd9225nrftFuTnHeV6FXDqntmqvVeshyNul7xFau7nVAmjWxIkcSWPENe7zmB5S8VjkIWcB26ceJ78XB5eLFDUVaPuUVqIRMz+DaGGb2R/EERnSOYBnDJ9XPNvOP9r/9renp/aBA7CVPCcWjsdWoPLHlQv/Dt+AzDB9vlVYxeSY1HBJJkyzhe+LapQ7FHSgFKRqJ5fyJEzctJjgu95oiQW2ltbr1HxWdG1Dj2Hi+22Le+2rS0X7Yg+I3DfIKe26zbDfEHMR8LnW87bbAWDF4ybwdga9eZ0o4z09LFNI4RBZg+h/0nuciAt3t4QP6wQ6iN49PwT/6S/GCRJzH/yfABAKUt0XiPJqqVsrIy7TcDW9Hot5SgAA7hHxMFU5Sg2ZP91otY5DfI13H+SOQa0BCUcGqc9P841Zja9F6+qNBzaxQ85NiCekixIXGb4lyKFbqQgRDzQWnb1+iVu34CShDHWcsBSzo/reY6JG4o76RFXXIpFPVUCVpdxppRHj0h2jbxfZPnk//lf/sUFBz4QKBZ6nMK6NMc3NPr5LpuipE0uGHInc3Nib0lTgEnSiIsNExngVANZPzh4OCKxlXc7E/XXV0mNrE3FARsAATQv5zYc6p4ZQV3uheVgscFKUsVuotqxISDB1+k6xcF8Mi5gf5MZTD70Y1AqXko9LGy+JUuPAXXWb5ZSK5vz2PcyaasLNOYy1JD2XEVZSPf4epTAJQG0eQKdxjRMFu4o6OPqsKgz9v2Y84GG7xj9PrmfrL4xeS3fDzaaUkPZe6aRmweb5TVKHBzMtVTNDgropUTPBNauUqxSSbRm44g9QRYH5noY2uF84LrZbLeU40VSRYtcl6+x9iTlE9ihZMcOO3JznLO6lOoF3frQGLxYWsqkORZsKzODGKCFa8XBdj7v1agKy1DPxsphpI2Zw1n9TerzGdbk7JtLr3nmH9041CRRqMApcjMFMjlYyt54gAoBVCW+AU414a5AJlGEh6qZYdxvXP/XGttvEwol3GLdsz/rtXRWzPcE/5ZEgwy2q0GoekBCmsbOAQJV+cCvgH29ZhIXJeJ4lkww0LRu10b9zDDSSLAlg3aV7Az78l7tcOzBlHiad7gimOoc962ZWQKMJFJcN5e2f8U9zME0qiycMVGG8dWKk/bLsApmAmvZSz2UKvjNs8xnTVDnczq+6HPikHXTMRuRsd4A6k5vbYK+mh67pjQfwLT43RuaWsHGNpoVyOFrOHr15wPi44i4H2fGIUXV58EzEBmB54ugzETXc0mGKY0O/S6VyGHIwBXTjEGocT+WKe/YCziDAgDHeh+sZk20BZwSFYczVBLH3O88kw5GIy26Ak6pxmWuTUiy4fimtdcLOY5yqiRN54pR/PRuKF8gVnRG+NIAfDHnBYkYkxqsf02cLomH733t5em9NUpIVOG2jJrVbZxH3cxSa1a3fFQFKAUyUYMkYbngfsc957Nkz57mNg2wFDZaa2AAp1rR0z2JCQXBE9eH3FjpLsb5cBp+y3hII52uR+nERaTElaiowKk+x76XTCTKaEjJaUijAJ2eBJrhqEAqsSvxVrFDwEl7VGBdSZZIAWe2/DoJZ447UZKO7xMJemyL1azd3cEYQMCpfi7cTwA9VbyU8Id0ER7WOtT1KceSjLUm1qmkeI5cmVPFs6u1tka1iFMm0AdDLNMHZiNxTqWPDLrZX1aF7VynOUog1NSfyGGxHgyKBJN23tizcDxjf4h6hyiVY8/Qob1hKPrT54Yx1/wZkKyH13Y+wNABznVvYvkNnMDu4yxBVYU90HFobG9tRQCqob+8Fy6AMZb5N9bc6+HQntDj/nbmjCTOCWQv0opKHlaPAI7Wq7a6v+eogLf5rB2QeyIXQE8S3OxQvacV+BuryjB0gAMznJdFNCiR73U6Ko5sn8/eRs9rc+7CnLUDriGH188P4KLYrH2eBD99QfpWVfwEJseAaf5bXeectySAruscdvzMEVilr+NeRpVmmPsEhAxTlORGjHm87EEUcj2XAdkiN0es1h4a2EAVcX3W9KKH+AJo0ozFhXPO4dDZiVJjD+R5zIBN0IoIHGNU6t7JeBWSJR7nghhC72dWKh2/vI4ZyyL/JAx4a5P/63/+5xcsVNxITfm9nuXRnVaM8vhQKae6niMgDWWf98UHW4ET/v86uIyFU5NCBSpo+9FgpkCE4ATEzU3kZKcHFSfQgrFODFh6o/OrQp8dfSkBgdRrgYexFHuZoGiUnqRGJgpizHV9WsyqqkiSRlMAJwhp4MMyorOND4zVGxgbPwgm4wZOBE8uZ7rRVJU8BQuyu564rn4pHzZl5oKqepZUatf0Xg3eH99z3ncGGTPsfQBuBnTGoS5zjHQ8jINCL81+MU+K9nd0eU4qLPY58IwoaGlVVePB+3Zqu8OOiwQbAqy9kh/JPxCgEczxK2ADh4sAgIImSvYETJi11fMm2ZyDGVcPSIAOhTDeTOpP0iG5b5e3g0AsCWD3Kjk54hqnXEJJo+SENp0AmCXZFpZmAFLdsyGZDHAKyK8JM7+XS1YTvTsAKY3NuNae0N7I9a6SRlZGa2l83MO8bq4tCUWSj36glybOyl7W9+Hatl6aCReBt4Im1grnY5jtDyDQgW+mOuxSaQ5N5Ug9QytWW9l3YfCXe1ivt+9R36vKBoeVzYys9ASR0ypyVgFfVQTw/7XnCuvqAFdO2uA6B41kzsYQrMpTOuBEJ4ysrbixhxOsY64xWLZhvOBMjH/kWeVQOO0xcuGtQbDFGGATBQKg86VNjuc2OQAcWfoE8DubtOPkre04kPhESdiKe8MVzzTLuvE2VTsyiHbsC/hRVUNz0+osnHoYdnLFh1/WS/ZBCBi67hVtvGR4iHGWTlxgjw3gpBkw7BFwPqFri1uYgHYIq6zr+jnqPb3dk6bPrRjwEGX3I4R55bWn8uz0uZMVekGBKKx7zMbrPy/GXe56bmY3+GRqYJMISvVwwGO3lEbnQYikX1XxWaYEAZ8etik+WuMskkGmpFDBUwCf1zHWrBr3RYCQ0GJ1GjEus7gS/5WjcSgl77kdR1kJ0ZmkmT14TZ2RjNG+dxxqavOZAAFKr1MduBn6XUFNgH1dT7z1ibtlTl+qN7gjHHZ6Mxaigqcq+w2Jhe9X/iPghDNmELll9pGBE5+TpXqoMAHwd7UFSdoTHUbRF5Ph2n0+oO/PAE7D6avH2k5Y6P4xRvo56Q4PQCfDjiGfTJzDs1lPl5KX0p6a2UKfeUWDpz1UJ3D8bZJ94Tnj/D03MvAL2NY3SN7d+IVYCTUDesxpBf7SDrsX9vStcYbhs3mmWBzJLpDhHZ7bArJ4Egt2O8YZzL4mWHJp36gpP20YrkrYNRj3dLNVq0WvFthUANWjKUAo8onprL2eDu1pt+PcTrotPzwQDK3u37fZGqT5otuBL6B6WSw4gRAyPTjUNaiWZnKqO4B4JuJE3xEc7jRuRyS7mxPd+0aQSzt55QYDOKmfj3sP+4w5rioYAU159tkDir2SaSdvVo+PzhuSnZGr9vlXw5WSqwQx03E/+XEMkFjdv+kNHoBozIzMuRvCtMZdtS547laqyyVWJQ7EcVWfY1jsK6/D0y8qH5OAIkyVG4kET/+890McLZ2npXo2ztgQXcOJkp/PMQufS5VukdM8H8WkukdOQ81dkuv9qiTskBf8n//jf3tROU0JDkv5aSjzjfX5xYcmbbLcQPiB7OoVxx0i1aIvrCXpJASVLQ5DO5IGLBZIu1SurexzDm8xwQoEItasqmWDN0ALArqqTi4kmtXBstHUZMi6MjEd8jGm733eivB5gBPRay2pZuBksdxlguMEUcyamLblGeAgbJVc63jg4dqcQPZkW3fYpUr9PO/11eTlYaWYhELHXPz5rdn0ggPgjE2oyCSV0DmNmc5vGmCcLIULz9WmwYLI8hzlZZVqx9wWHlJmn2WHm8ZyVagiC6RxwgW9F3uy55KDZpqzEmvJcDTHKzIzDj0j6yDAIuMFRKfRG6PN7V4kg07JxiTd4+DNJPxHzYKZig4es1OKhXKfocJNLKMJSij9engvFLJi6FHBhcrQul95PqNqMnoxeJ/tmsP16D039qJlOg5ICWBJrvzAfN/kCJTAlz8raPpLiYgCsSe6m81OAj2I4SI9M0MKsJGAzj5IJ2siT64d8ARsNGKgrjPuBMvbsLcxuBoMGebLoCqNn7tNpnJY5PNUJpYJRtGN43siM1CyprJzvq82eHMvhLW9TNTfFCmLZRW5HoF6M1q1Muth1EnytVav5wV97fnVw6k+p8PLo2ZsOemeQi4CYgBVWATvw6lddpphggostPjn+aQdpk3A6e3MPho0eHMY502vWGI3zRh0EV3i1p8U10bcIUVc6UCMm5hiZSUMwmLGEYl/tzGHuJ249OWaZIuLJJSN1mDo3SeXAzOJfYB2fb8kUpFc1r0xAJzXeWKUK2xfIxayJ25JhnxdlUSz93DLY2wUMKesqE11v01H8z4jPcDesZ6dFsfptSrOlayMer9oH+YYwOu7xzbicOk1PVZCM+54NkJqplPYYFykGUgiEp5moFV9P3H+jMihSHp1noQBxn4McOK1+X1UiQSxBfAUikHrg8+Y5J8a6HXOByx7+K2rxpGq3+71+hyVe5QBtqjI2FwlLrM43dHfV2PoLfFUgVPAEeWKtB1G3qFEi1Xlbogz1rfONxvlAHAdAUAEugSolbChColh9bi2eg1Zv1zn6Dt0DlVlrIwBPJuTNFpKaMOcuj55r036cm8a9ON118uNFAu2cU5fGJ4trnm/e2WMm4NcxBtiwDtiCr4GsoUjApRgsooEhh6fFQNBX17a7umxHXc7Vo1WOHd5iMvmG5UpDac9tOXkSPUPsRvdJ2XZTltydTdQ7lf3saqWlnRMW1vfr9pqA7nwjFUCGTlgbtGEwGfzcN/u3r9vk+WcAGgHiRVcJe/u2t3DfZuuN+1tfdfe0M5B0CPjJzwH3EESCCD/SCqoQkP3Qc/7Yb4LZz085rhHGzgpZ1JcU2FuSGxJ9iNPRKsFk3b0YnuoObVlfJrOEbXXkz9ordgIx/01OR9mS8XO9AoSOHRrf+8cx3wSjcw3dC3YI+gD6wYahSSKAqiSvNknyduT7+h7BArzKyTP186DYAycB3iOGq9js6Ey9D4KI8QPFkMcJ9UuAXJHUtOoRmI7Hv4ojLp6Bi2hj7Q5kk/PS0Meg6dHK3xWnFTFp0IsslTkid5XJHRx9v6bf/1fX8SuyYUJF5cSMg9IM7PR8nfg5ARZYCiLfAAabljLbCqbniRtaIqH9lkBAYvVxhBM1GWbSUkA0bNka1qcHixpEMWDP6497FR08z+c86ArPUeuoOoBFpJkfC4VutLZm9xwUMHS03p7pwgq35t1lHkBNpmZAZchJVFoHTjJcU6yOG4UJu7jFbXwUlXisdylYAjC17KCNNNq8/tlhuuHZUoBtqyqWeOeQ0WSQwEn+OP3hR8OpFsLO5kqE9zJqnY5oza2ZkLpMwK0hpUL66DkAWXvE6VH2nSQ5+zZD6Wg6c1gQCnt+oLAieXmNM4iU7GedSR4rvbwQBVDDpnWEr1iYJgsMcoBuXBComfi5MRJXU+QzORLogd3PFW+tAYRgDCMUGs2Ehk2irpCGecnBc+40g2Nvty5MCxPsg1c4y2bXoFNku6afCf5hXyByYXfJwAjASxJSV4vX09ymOeRGMijQKdBTwYom7QNMy2wDSycc7PXAgew3lvAOJ9HyZSWuC4xZXQBPgRR9bzN6fAZBjigIn+mn4FntCWN+DOfjwYdXuv4nsSgehDkHtRry+vzdQDMOaIhn/G6Op6G+ByQMUgQIEiyigq7XfnCDKaKUsBq4mFNGnEtrAY8PWoiPOLFbNIrTmhinaHyiiTnZd9mkOthzS1m7bKct+Ns0l7akQYROA5WkLZ2yUuej4dLumpXk9R6r0JSxXAhsbFWo3WYV8mH58gV85l6kCY5CGvLwxBNy4cDq47oA8A6S6+HqoHZH3rtMJ86f8bcuiQWIy6Y03WQZGTlfr92b4o8qpIP18DJr2jJknpcZ+6BUMKO76cEj0AVFacAdWAQyfXY6+Qwz/XCGKPf2RNyrbzIHrcDp2JO5F5ZlAlor2wHsbiHohqP/3CGdPMR+hbZqtiVX7ovnpCUIx5LQqd7rv2pfk7I5SUnJ8iiPbTMc0J2rNeLZkFAB9CqHCLxUTIfd0ZVamVslP0r4KTPfAuekpTqbNccuJjfcE4SXUu9lt0X1s/iALg/a2KPnXqkhRU4jf5U5joxiegjBpT8VuImZwoTKp8h8wUqcrqLPRfyOUtgZinaAKvJD0TI9GeHzpw3zUtkz1BRNFRSIOdtxo9g/2w394zfJHkM4EAk4heMFXZPL+yRnF+mHBw8w7kKGRwMZ1DNRiJ+eqMRA5PJWDMDZL7uBJxed0w20U/O2G+PYhh6kVA9Hdoc5tsTVbYsGOOzXHhAMzMi697ZPkF3WjudAnyjF2kza9OlAA3VHjzsyMC2+WrV7j68bw/ffkNDh8ts1va4Z8gzoFhZrwiYdjBlwDo3QcRq6RQS9Tf2/GD/IIEW0FCVg0ZRrnYgX3xFTC8KkcRD5ccCULaG0FruShETRngeTJ5SvY2qdsjNdX5q72not5J4vpZbQmBewaqTq7+8f+nNdi7JnCNnDhMdtH1MhyspXTlFata+OjlmZmj7cK9L3M25x3Vq5U/AlIVfvIJ8rcsOLXdlxay7YSIW6J7d5l2sNnHdqrc8wIm9hLQ9l+IlQAv3u54F/FyWBlawp/mgQ36P98Vzh6Qda5lW5CDw8fpJri3Vg88CSeL//V//s0skLEo0lHTigwXtygwheZQ0twroYtm0uOQ6pCFUHgxW2JZ6kOm13XtzMwUbH1ZW5LEwxEONrCkBy8Ap7kku5wZ4KN9zEm/DB5xW55OMIBhkzKIqSVFSL1NI/ayYaS0sBXNLSvxB1KxXmXWxE2TWyOopUV6crX1HYOGC1I0MGta2GZbNWjxudNQ/uQdnBOscHOn/6c4xXqyd2SODqHKvBqjpUOgMn6ebszclh3mXm40EvzMOdhyL1W0YiNhhC4RIskE2tUv41etxnlzaAT1dlGHKUQkLERIdPXcdYDggqIPlrBwxc5FVcLAdbUmvDz8ewp4vhffFgbpertpmLY2zgJPMLcCIcSs6yWWVNLLOXm2LbDG9VDikl20JYwqU8sHa0QZ4uOPk0E/lIn/m6yOQDGtktNaiTy977jY45fVvE4q6n7D3KnAKw5nDPclgwEEFTQk0WQPRVadZs2qmuQ6QwLtJs4Ji7mkcthclFgGCtCftk+rFsCWW5+e5TxYCyJBBKEGT5KYGYLwHn+t63dcxXSktp+3yVNtxi+Uejdi39yVN6Xmf3FN692A4p5O0XlkzKZL1qN5BlxXcK1ifOeJN7v2oll+vl1xjnpXAl/vIPqPidGknWFPPwXhCeiFmd3Y4txmSnsO5Tfbql5zgQNis2nk5bS/t3PYcxLlsiylMOEZFOtLRmvzdJmEBTz2JLg29AzwVW9mrqlNiTeZ3uP8pPZOW5zKmuulYhCD68pa09tU9cBWnjwXQoORKutXrrvur/n/dK5ytxcrL6J3LGgtQwr/l/0dCEFLLluOo5sxnDWYcACCo7mGdoPIH0MQeTFeg1PqMoeiW97FgrnVDwOuBnz1JpzTKwAlnhklA9MVS6sLqLeRD59ZmAE6aF8VzgE59eE2x0eopMmFBa2SdI1QPcJ+AIFBvbWR5ISVD3nGIPKvAmEOIGX6QpoHsWNHJdrOFJE3nXO4lq66UrOs5imjU9QjMaY0HEJDEgJLBlZ6cOR04OS2lnMvnbFxm+b2utmhO0Z/nFtn7WdfZZ7jeALgRj/Q5UiAXSRAHRKsJvKg0T8tmKZRLm3rC8ylnKkcJgBwL6Wt75V5xKoYXlGQ5P8G74vo0O1GVrdtm/rq+c28YJ+8f+E/DtEdydiTtnIP09NLO+2PDTCAMfV3hVARQennlcNm3/Z6OeKfXXU8mAYYQa1BROsBN9xWvAdkdjGhgJCPZJtYvTB4AuOjp4NxDvTq6Jp3tqAC5zwtAAeYF7klHoo8KO6pIb/NLmwCMQu6G3pfNmiYPAEYz9Iuhl+n+joYOkDTvPUgW+3Myn7a36bztJ/N2ZvuDLeyxPinf1zxKnF80uqj9YiweqMJMshR/OsfJWk/fjnnGobpxNYnrk2SNZhdoZI+3pdUplaRJbNLaVLVRrTC6ChY4lgBBBjgcpK2Ks7lJqZYQx5zPseUm/YauNKPyFwBXz9maa9R92PO9Qkiw/YPFVp913cjmmrDKGpVsbyhJmINR5ltnWap/DTJDxBi1adiwZTL1/tbIDe5jqoEkGxxk6BgU3e+9DahiUpXcBK+RilM7qhqHsUPM/Tl/ELPdtO9A9Bs4/ZcXBko3QksqsSSSFbgBEndJdexQBXP2DWRqPJ6a7LwzwyhVEi6YnpAPV5rKQo4Hl7JlPWxt7iCg7tcygrck7ppBh90lnK90Q6cYcMtESNPWGQRd9sOLhaWOm745AKHN7hBoR48MnnRoTcWps6CWcIQxmJ202HG3tYFScVIClSa8mHHwelKMCoizvESJjgK9ErKAKQ8T6cBJjL8OJ/UW8TO62XAAJ8wgmFPP3A+UG+DEA8TJXJoLecJ6U6usacCZ7zXzHgYmVUCwrccGSaOqIzgoAZy4xniQn7gwIaWLHFAzaK6H3CJ3yHyhXok74bV27XX3qgRmBqmCD3YEU0zXRnkfxhaet0KZomUMmUVSKzRi6QWcyGrM0EOF8jIcqTAvR9O8w8BU4FQT6NuqQu4pXkPASQdIqmq1ElIrQl8DRLxeutcJZOQ5JuDl89SEIY13GuEAACAASURBVF/L+2BRAQykmRKJYMCESIYBUrvVqRMyvgZL2RP1n8FmmeSLBv8m2Ap8xN7bB0B3yBJwYlVhCnnIdTUrYYdJgB208BnY/4iKJYBwmQ0GRiqlfAZFGo04Fph9zs/HZKAm4Ow/wd4hcBozgwRyxsGafZhq8nUyDqIm7LWG5dbnG8CEP2tFPuw0n/unZ1acsGfAv4B55RpAQD8ANJ3aConOk+eZzCZt/m7Tpnebdlg0Jg+zOUwdlqXxdsz3wmvh/QMgB5NYD7Jx9xMHuhNSn82hnlce6pZ7jkQpblE6WAfYVtUnwBxRWXtAdsFhBAlcbKtME6DsY+rTM/+nv8yNZJCniisoqaXqLKsul9dnx7BWr6ApZxh7klDVpoR6xioSkvUD55cIONE2mcmMraxwFd5H+P43ONryyXpIJN067RnEAaw6sCPrwVmrPiZJ9dQbC+b71C5TVOsBqDS4FQww1y9m3VlSxOdqyZYk5EhQlVjwXHyTPJxJGhIHxhInMlZqAODAMGW323sGjEAunOO223VbbxQ/co534EQ5MnpGx3md2MiEFfvLSgMoD8hEsxIw1iBJTB/8VY6U7+nSOTwH2vAPV6/sp8TDxMEaKxOj9Lzdv1Yst3NO877SSVbrWImyzl7ey072okq399LWPYFVerU/ZyXKyox65nBdOjfR3ECpWeDeh6oI17zn/1Twp3NAJDauh++3vdN7uypHUhwxFsDp5bUdnnft/HpsbX9qU9h9AyAczu34vOOMpMvuubWXp3aBM55dOrHWQprDFfiw39EEAosPJkswcFDuo8G1iPlwAqV9fySoqCAvnRTHvAeVH5AiiEfsv1SFBPK4y2LWVu+2bbqCqygcebdtvd3ydUl343yG4QnGQywXrAIf+Dqo1GsYLEDD4Qilj2Joj9VOtmnQZZe+9O9rLcsYREQ6u9vdL2b5ps80i2F1PpCQVTyMkcvo/5OsmukzwbNiXT1/SHxDxolri2Mc16NeEet7ulQuKeAgIMZetdSK3d/EFhIDLzoJTqd2VDzRCCEALrGunrUj3sfC+3pfaS9pb3d3QSY3xga9OjqAUtpWRk6kQdGMS849ZcRiUyL2wi/VnpH811XJ5EYkZPp4A39exsRR2UL7TqrBAk4eVWMQyEojYigqu5CYsnfU91OMUi/28F7/zb/6qw6cJNNbCjjxgJJFJBc/HxA/mdhNd2PxgOxyPizSBe2zueh7ue+6aT4JZm5UZa4V0PT4pNc1p9vnZkS7UGYUuHG2soQ6HAdwwo0n8+UG2jx0ySNcrowEwmV5HlipPHHQmA57rXkv0SyeUnmIFIFJEeOYXZACKHBwOohoBoBYx0g1ckgIZVMb0hdVmFltNK5SW3oPxK4EW+ysWMWjpCK+Ria73bENRhoFOPkZV1DbNxDmxJSGws7+2aYRf+eGyH9lyCSTQ1h7zjRYTs9XBwKuTwnOuWHmFgePUb5nBi/sLKQZTKwzD0a9bFyr53N7fdm1HZpCwXJNlaxu7aqD90s1Cz0AC8xl6lUn9aQ5txEAMWMjC/L0ZAg4qcFZ87rkcOymTH9eBV43s4dhZCXSmndLSxAU4dQjNhKzp9TXhnscV70AmFQJkmRfJXsFOCUIJzFIgKoJQwVOXIe2Lp/D9QuAxPrxnlwYOIepxp8Ae1i3nd3FoYveClSczCYKKAyrXwINDh1WEBuJun5G8WLu3sM4WCkW5HPUakmYWLxOB07zORMxzqUDO1qMRq6qQUXml8Oivwf1+gBOSiIDkCJHC9nRwaV7R9KnpuuVExmSHHwuNYNj/wiokEtxotnBvxk0VjSxpz7tmF4fMJYBOhgHfMgJJq+HNn09tPa8ay8ff21Pnz+TWd1+/6Hd/fBNm9yt2wmH9wwVUs1gYrToVt/Xh2EH0QbfuKZ6362kuWJjabBBCcmEjpaRZFyDpuLOWXrF9HrW3puM6gOvuRELi+mKDMcQlBiUa66Hfo1bNRnRZwcPppgSO/mAx8r4BuCNw730+OH+ADj5hpwBnCBBdrMyqzyQ33IvRKUR1y83j09bO03U58qY4BjDhBzkAyV+MFvRAGH26jLYe/8QhZzbG0BTgBNloZLOIEbiN4gexlkTPDP03Cw0cyny9MsF1TUkuiJKNb8Mag+rHpgzyLRnvz/SUADVJ6xjjn5Yrdpms2ibrRJmnTt65nH04nwZdcBohpXd4rR/j2qAJ1mDuK0zm31LSShtmV3BSswWWB02MQtikADWSU5d7/meymxXQncQVEhdpIbor4PnHXtkz7uL5TqTK1sUB7QgN0IM7XmOx30ErPOcLz63WW+4ttETLldYfG+tOAU0VbLOG9USVpUdIE9vHq5OcpTAbdlW8yXX1/5l1w5Pu3Z+2bfjE5zvdu3t5bWdXl7bGfORUIk6vrbJ46c2Ob7KqICg9MT1g3ACEAXSEwt9sZy19WrZliuoMWzLTkJ00o7IvVx+Q77Da8EcR5oBzduUY2QW7B2C5nMG8y6MYllijhKqTdM22QIUqccT+SliAUAWZhLhNqHqNFstKdMDkIIxBKpNtMRH0nyZtuPLnnPPBOpV7caaIRjNHEZVEDR7LXqCVBwpFRXYGDFOewF5mvqDMtql14eYv8VRFntJe0FkRYjb5HU6czOwXL2f3TY+/bm4huUA3lNM1+YLKNFXXqOKL8hduieC3LQZD3sbsT5xxtgv4La4kZh6S9YO0j5yPlmS9+s3A6SqaB0Roe2vtp6QvHoNVB7pNtiL+oh1qpjRnMtGacpnY9aifDYxWuRKCAzFE6qWrH5BVUukSKSHwzQC5/kS6xCx7gCre8j0roETVErqC3PuCeDE8isrJbBbXGomAqoDKNNS+5mKE08esy1ixQScogNVvwaRf0nGbw8zJTqeaGxv+PpAkliJURT65GuQ4vHAwhg58JAN+k/9E/dIiZdsqAUiKAWPXtVe8Qlicr6LXG84BHJOBt1brMJMs9pXgFNPUtP4zycdphMP8ZqtCCKO0UaAkxBROaxxyFonXu9ldKkcTml2Kv0D0U7LcvHIyfUCJ4Nhzv3JIaXNY5mis7+6gVAix2aQXEASBSaP1VyAtvTaATlUeCAgkKMCgaSBLmYefngY1SW+F6uKarrV3JxDn4OFJGKJZk7OZtLaIyvrykaAk5hcmYDgYAfTB5DyyhkbB0pZ7tcbJTYmBDTHaswaSpUplclUnGZIRJlUKjipyclDAD3PgoezdIuy/LUmmxUr7C0bXXDCOGznLY8dBhFvPBAizSBQscQlpho5bMV0KkGPNiQJfa0+1UQ4P5v91eeSue9MFZ8TD52YnCQJwLPDZ8PnwL9xlgkbJtHfhDsb4KTGTwExsTgMmJTQuupa5CnRiCNgpici75k1H/a4MrcZ4ijgpCCLe4c5HnUQcBjG3If0JeCzBkxk/4ZIYH+lbYB7Mo1gbNnySF4y6NjN3N6rmI9DdnA6JROL4Ix1G+dIgHLsdEoRXOFX0zLu27lNPr+yMnBCbIr0GJLf47HNdvt2eX5pj3//p/blp5/b50+/Qqjd3v/ux/bNP/x9W3//TbusVg2t320mS3YmrGYpU9FJwqg44b5H7IPKhAZZcnYeklq5YXIQOY1i5JKpkDFm7lzFfc7GyHDpxDfPHuHD1+fuM81cne+MKqu+7j+w7DCVgpA5FQDneZVLt0JC1Rolkx5bwONi9BjUKmTWYBIInpPY766A4NUwyQ9JnEZyCDChbwQkQhJ8JWMi/WgmgTOLc+RABoGBhuRFe5kVceJkkZV6jRBoIZPO7TI5trcJgAea8CVpJ3BDj1UBmax8omcKn3mpviPpD3gCEDglQXt9PVC2JAYZMRr2z6PyKiJBSYoSP4z3WLTtFqMglKx1ENJ7nNWEb56vO7vJPVP9rYj5INSyTyUdjiU6nK58bwhCbK3vag9PG8sgEeczI6cD39JbqEU6nrXW7Og3yT2XiZL6dPDe7AX27Da8f8BMzkf8qbEsmvGo1xmzA1XlGLP8cB8jASTh4B7QAZwwk0rtAHivo+dsMrZ7KGz6DLl7eAzpPMZ9Qw53mG35cVG9YK/wYtnWyM3YP/nSDo/P7fj43F4/fWm7Xz+13a+f2/7xiY55MJzZtktbH5/bjDM1kahCkopz4dImM9xnGNAc23Q+aRtYrz9sWEnan/btZfcsoycQYZMl/6QSAe526zVnVC5Wa1aNFpiPtFrL0Q6xCvKs5YoudtgrEO284j2xJhibRFwi/nA+mMGUgAH6DkXS4vWwymmOdTq32Qkdxe5R86BYDRgHiSGiHmswuR53CLasZ1wCPGOeaNo4YmyUhJzPnONN4J6X6qtyygqclIzVypfktFlLMePpjoqeC8k15hg6XYhwZ65l8lbCJo8LcGUNyguc0XS1hKoEhh+U6h1VoXJ8qYRCjafXwGnEdsVFK5vY5xTJuu4eXkM5feYlxpkzsw4jl562laXZKUzwPbN3fDbITRGGbYqzrGLXfr+yJzRHU+AsChUQRiReeh/7NXCiIR7EphygjHjqea14D3zNg3AjeZv8b//yn7LiBDYBrwqP+81mzUCBJBNJEaKntNg2CshNyvAsMkd7Jiz4gHf390xYw5bQqtvViNhK4+ZwSbmUyGGTtMustqZJXFxdKYMRBTriWKObqAAs5O1KqI4GN5gJNCiwZJhjvfn6qSxgB9NUo2wdGfnDWGg18A5JU15HPTmWsrl8yzgf+ZuTR3xtsF6jqZdB83jofVY10Od1ItnL35MsaAMY3EIcUgZQ6lCKRDNq7us0oyYivGdE7cP9hklEnJhuZgLcbj4m/EjeMFOBixHNprA2lbtLzDroVucG/9MbgBOkWLv2dnqVfSkW//HSZqyeh8fyc8vzN2hh4EEgRZCljAP2u2r6W7NXxBIY1fpkxW/XqTSOQjpGHodJArT8GLa8VJUOB9Bu1xZIHJG4EzjxCWkIH8AP1j4COQiJzV1brO5ILsgHHY5cF0qTKJG1FAmPRcBJbGxkiazIeE6CDjIBSLD9NRGu954BzrKQVIAT1JIgMlGjNEgJCaJp2KJumGpGjgzRasnDD/GCIGW3k9shTAosmQsIDLBTEgLgpOpQkpre+8N+JjF9GSCc9azKqpjABEIC+OL6SWYJbCXA3BFaZAFPvE8qTQGf+N5hP6y9We9NqmSaT+ZeP5tl6PGORIv/bvZYlt+Wz04m7RUVpwawP2sruilNWK1QJQupK4gmJA8rSz9hRAP9P2LGqe0+fe4VfqxVmgPDDfPpsZ0+fmz7jx/bl7//Q3t9euK6fr68tfvf/a797h/9o7b6/ofWttt2vMwoB2W/CRNbH7gkKYe8J8mrSLKoCzqRycjY2Ts/vxyMqQL+JQDD2Oz5GHlPxun0jhaHO4VvxaM8k/wpe9phLFAdFVOdGNXBEFYjPgfopvk5lb4aU5O89FhsEixrMTIPrIG4hsaMhGSLEzNOOhBt3SVdqbDxy+5zwn5mzAGgOqkvBK8tuY/7htI8QXo4L4hn50HxJP28Jg1ABZyULIQg4XvZAlj3i0Zq7HGKVA/SV/QyATwFzHKMicd28B6WwZv4C+4JiIFI16LIYALUJbIDNGimkGSBuTbslAOGolpBkPjB7g3v81rBY0y0YUQnWNAPFHKU5FXjHEHOqbIkm9Vikqg2L4gdt+XIXJ8eTxAzClYZzF4nBtMtMP1RlmsxmTPxiDi6BnFhOWKALCowjLM0RDE4c4KJgew0CSGvhOoGchfd1yRuOLsAAjgjCUQHPpuspEjHy50PFbJJe7x8RwLy7n7b3r27Z+vCGuTS+dR2v/7aXn7+pe1++aU9/fxz23/63KZHACbEcQDVU5udj2193rc5rMTdK3Ru53bAuTw5tTeAp+lbm62m7f6bd+3uwz37kHb7XXt+fSGwadNlmy0/tMls3RbLNZ1TV5s7zlNC3JtC+QH54HwBLYLIBQIfnNsaNE35Hp1sh8W3BrLaTdk267Kulhwtv7nGYzMPAOzYVdU3zHudvLOC5Zh/ZeJiUlGgO4YKg1hDfCCwpkwxck/v12IYJjMK9yOW/v4KqhmPAHQ88kKkv84h7Rfslpw7MeIy6c34MypWcv5NHiieN8QlX7MMlE6f+4gZMkYLmYF1lfdXbuhA5n7z/DxzE1ecci9iSZ68VzFd5zq+h5V3xCa2mIhIy77u6i7Pg2OPFxvnVI3Fr8SRPNcANgE/G670itY486vaQwY1JiFoJ3nmeY3fiMsnmqSo4jj5m//hv6CrnpD2G0uom82GiWF3i7EOkOCpt0w6reaMATVUwekCQXR7t2VyyWBs17o8eC5csFVxwsF72/Ixh2U09Em6RknO1oRO1tkAWxxuBIJ8XaFhPFcmkgwctmGuc9jmsPyzA5QL231cfuGKwOvPC81eGxZkA9DZo0hzxufM59ETTeKRRCQLguzAWJU96awsaGVY872DJddmEai0H37XHI8G73ofci/yp5jwa+CUTXDLXncQ603JihODgIATqzUo+9PaFBVNgFn9O5JJsrg4VN4O7XTctdPxpV3OuzZ5O7Y5APb+1CYnTMDet9fdCwck48Bho/LdVuwmQROAiX6jdI+mUwRfSk1Pe04yJ1vLzafDhqwsNeGa38SqEqt56nFSsyKA06StUQp/eWmztzeCpobnxOrPue2O+/YCgwOwVdu7trh/aMvtfZuutmTVJhhOiCRh4YZp9uFA1zxjkhIHq1iey8girnYh5i0RzLiBoin2LuiboTrlJDD2hMq5mNjqNOy7iqszvMs8uTbBYNL5bDCvSLTQyJy+g1sgl0o11oYsSPWrm2K4RytJVd1PWoOSTiQZ62HIey7BHc8Lj/N4EJt9u6av1ywSN1snl94nBN2jNf39HsUWvmj1U+lkZZWz40bFEr0sezNjcI9aIWnFYcBeFBxAWIt4nmhwxoBGMcuQYPH2YFDkl8+SF7y9tTl+Y0A5Bjv++kt7/eMf2+Hjz+34+IlN2tAMPF9aW//2t+23//a/01a/+W2b3D+0I6StqI67UT/Djukiy0r9cKSL8YBmCyW+S14lckbudqkkVpVAEpKvxdLEcetazRTa8MeV/5BgAVRKvoe7E//fSXhiZQVOiVO5Jh6Axcq/x8JuGV2do/RZK4k2QNaI0boeSWTEqmqv62yjuERnC2IPKrA+/HVmmsBIjyyk0y5Mh5TkHB0PemfVgg6Wuk9SW4hpdSMDhtrRtUw25R5CbzfbkAQ92RI66pVrnYfItVEpwWePVO/Q+wbxpnqu1a1qHLA8Z5yIIWHsPUc2N8j5lOQF1QBVFeNoZTkc4zIspg9ea3bkjaokREUUAtY09Gqe0h0P+FRyyM/XWtujX9bAqUuxXZ0hmHeylGfQ2XusB1e5WFVF7yYJLkjRYgkjN0VUYWjOb/Ifjwos+ma5YrWDg6jhsgh4g3VhggrJMQmlN4Blq3rUgkbJJQfxegAuK18kG5XA7Xe7dtq/8gxDdYgOeLYCpxtYa+3L4Vve14d3D+39h4e2XM7aCrK304HA6fFPf99eP35spy9f2hnzmABcafR15FqbTc5tM0N8PKtIApfUicxq3hCjYNawnLf5dtW27+/b9sM7yuUArF4B7KhiWrXl5kO7TOCMC/fFZZsvIMNDRQmVdsxGwpkvIMpsGmuk7zH1KiEvSGygjbh7uBNvcH8BNKQUUaxKnOBYGYAdm9EEsPa45Io51mZiSmzdQ/CFfIPUfLR2qLc4sUL9aehL8tzCyI1Bn8VlGioDEyrZOwEnmc0UxU7eM5+j51WceyR5Yf2lvypuSNE1nFN5flr9nnvG1zP5qi2kqlHyUH2uMtA9CrNCJsoyZfRBu85WWjrYWd+BH95GnysnTIhjj9oo3gMj/geMqk8d10XJtueb9edc3FWvnpvHCXWCxfFEuYTWCXvJXBzhbeBw+QCnt3YGiY18FcQWbtW/+Vd/dWFwTXMrWIn1muwtNqtmG4iF5AeJDCuHkucedKkHPPfXazuZ2VGnPAyyYNB5mjlUNWrYyw6AYHmcmbSxQHQdsTeVNejo77laSH42eQA5RPA9CepfAwtZOETCXPxx2xuHbX4u4CmbpyLqHMZ5vXqQZ1P8OfDTQg0Sxs/iGdSDPe+Rsn4S4Syq/HsWFBcrtMKl4oTrT8XhdkHV98r/BzhVUBRAlGdWJS5dBtYTILDdcwZMPjMwmJDO7fcMPgTBkOGRiUNxG2sCDniYNfHS2vm1zS8nJpDnLy/UYT9++dIeP38iq4hA+u7hgYcEqqZq3AZogjQGwAl/woyBLZftfNxpWjkSVFa9NK0coIk25p71hUZOuUupvN6H66IMDECBwwsyACRQYCTsBrdHtRbB8n7b7r/7vt19932b3z20y3zFQwCHBgb2zVYzltAjt6Q0Bi5WlMSMKiE2OCepe6ZX+ur5HKHLdQKXtV3Bs86jMaNnMFeW3RZWPPsikjbyWq42IZ7w2aUqZzkNDD52L6g6oe9hxvtHq+Y+pE72xdYUaFaGrwnACb/4DMwodra/NIgLQEaKa313qVRkH0H+plEhmneWRDp7MPcH11D35fUhde7AKfGv7hH18kHuRbsorqhIRrtjD6pxBE4AVJO2xFqIQ49Z/jdIHCZoeF7JxRSkDtY4ltr50Dafv5BdPqI5+3Xf2uuuvT09tsMvP7XdT39qp0+/ttlpL032fE7gtPzNj+03AE4//rZNHt61w2LRjmBBDZzIxELzz8qinon2tBMAz6wIAxU2UMBGiWPWxu0erzHxKvbZkai6t7o8oTicIeYG6QQwXB+K67XyVPtHK3AK6MnayfO6jW01BlYyKudGjW9573zeACcdtpqrpHsgiQOTNld4e1LURxoowZCbqmTnAUOqnLDxVVK9SH5Reaz3ZGhrNFcQLns20lFVRiRYiLfOphLgqfclPUS4pzwfONsPyR6cxSS7RdVJkq9hATzui2WWTpa4/lU87Mw039dST91/9e/yXHOfRWJQqsvIP0C8qh9Y+5u9XyYMBT0jre5dtJaWC/Qyl+CeU2M5fhSvGYa6O2ASZKRyAImxAPE4izMqIQ5bqNmijw/Emar7vH4SLJCLQTZp3ZNjFAyXAJ6ABgCc+Ow9874bX0RmTVUBO2b9eUS0QpJOxYqvlw3q+317fX5uO1SZaQWOIdcGTgBh7M+QfP71eUsAcv/+od2/u2sQT6Bf7u342nZfPrX9l8/tstu1CeYavh3bDJVLmj1Bfjdts9WlzVeQ2+G5aH5Rg0yXfUmrNsVZDrndZtuWd3dtdXff5usNv48dCjQoQMVJJg5EX3imeDYgD2HaBRKcvwV8RQzIhY7iVN9nPH2AVPzibEa0J2AN+7kDOIHUCWjC/Vb1YRgNwXUUiwJxIwZZIugkF0Nsuz0vQqylX15tIW7f8FD0AZzUJx1yXjFQwKHHMcaDeXcFTny6zQe/lkd2wMOefsnAB9kzDBpEIhYnYq5XofoKmrKn8+efmzqMz6r4GDneIJni3hnbfXIpBiaqOgVo2lClFxcs12+N1T4SqAB7Zc/XIoVi27Q/t/RS9pyzFB5uCb2qOLnNbRMHZSilKh6VAlgXkIEyITu3yxF7S+QF8xQAJ7wYTQTe1FTPgaOLBTcsLywJtzp2SwnNDyPOHUDa08bgIs27ytGVYcKF0tkuDK/twK8lFmbS+8PKA49utDY5wzVvNJL2A/Ar6rO+QG4SySRx9bDn9VgTmbJfBT48dNyUnv/Pe1emLQdETSoq8KkJbr6nLpgAnPrA62bLoY7nVHtibgEZG85tzyzg+f/z9SZMcmbJkVjkfVQVjgYafU0PZ2ZFLimz/fFak7TalUmyJY0iuVytZCaaiVrjijPT0z19AQ2gqvI+ZO4e/l5kDmZBYoBGVWV++X3vxQv38PC4dEjxYVDvkTcA7w+VZX3KuT+7pVZMfpMNuGQsdFd4PdDeo+GTzfc4qHfUDKuJH1LAaQIn0SO0hDxuYnDcxPC0i/F5H5PDITY/vIn1u/t4+9ObWD0+8BDEoTaDhM5zn9CPlQNmMXjSIEq1pWOM0NKNqsIespSUPeQgNICnGaRzADdgCnl44Z7l8U3bX/n9B6ywscGwXmCrnv1fewTM2TSWHz2PZ59/Hk9efRLDm9vY8Z1HamaFvGWMfiH1PiEwQMLFalM6/DAtJ9sudkTASYmFtdW7jYwQrG+vIOBDyWxNDhkEMia2ykkmx+xXSFLFh0NjjNMRDAn4erWKd+/ex+rhMWazedzd3tIGnns9ewd1HYod18AJX3Ovg6vNTB6zwtCSrAr80/reQx2dJDLmQFqUc5jqWuRnLRUqf+16v7ri1IdiJmNYXOjwPejpsGTILJqNI5AMEDhlEgwJp4ETklVKihKMTybzlGpBKnOMKfT8x308+/ENXSdh/PD47l0cHh/j/PAQx4f3cb5/FwNUOzFzAiYNk3E8DoYx//Sz+PjP/pwVp9PdXWynk9ii16wBblSftH54aGTVo5NFOW+luIq50dgSEN/ruo68Pv5rsfRCFpKVTcYFO7gRUDjG9/Z5x8s+Iy2nxxcTgBqrHIcreOoJhnvsMhW4Ym0dx2osdox1HOMzTvbVn0nKQ4Ej7kwPPq4MeCYu8idKGU8CbxsvcY2mmYDeN+eS4f0SobRnh+TpgNgl+Y7WtxrOHQPc62r22EBGjK9+k2A9njgUFdIuD4KVxFf9bj3Janc3fz7Vg9yP/X3b4Mo2yqMbgcgdq8viLUXCe7eZaCk5aoSIK4gsfPguXyVp7CXVvBvGmCGkxOrfZs+Lq6t5tuMhIUniPUlgx9mOTtippNHAS9wukGns/87rxz21IyD7fuwqKKvVmCEZTHdOmjqguk18NdQsn1Q/cA2RuND8GM6QAWGy2at5PxvSQcrt1utY3z9QnovKExI7SMW5UnJIrUeonB/VEzRdzmOygAoDawjgaBe71UMMDoeYQCqOvA9yPKpr4JJ6DAxYHS8iBstDHIf7BoKG2x40dwAAIABJREFUiFXjWYwmyxhRPTGPE9QTqCJBho6hu6NpBFwdafQAyR0EfuqLRh2W4AkojjL6BNk5lFnAqZvDiLgT8FBfWPbqsT9RxBWBMe4pVBscWK9qI89oyKJp/qB1gX/H+palvisqALk5XDf7/Z0f+Ux1BdfAyQSN15QIC5ERAk5pRuOqTn4GjgrANWZ1uhN+isc192tx79p1Dz3dZwGnDvTU++MYJYJLsrdGXrBtxGY9vX2m5d48n/Uaykt7H1C/Vy5c5IxCOIgWIzi9fgF0kBSW//Zr65r0XtO58EY/C3QGuIBAUjF7uFmg4f3tjr2MJX8ww6mTSH4dj0ipObnzXqwhAiesJcSC3MMgxbEXCZjQ5uNq2z/+7f90ViIt4IS/4w3aHBYz2Vkmp8avSCDkMNKtJqWjFoPO5lIibn0PHtA1cNIHrja13igd3TK4FxleO5TaYEk16wtSp/Qy/2rAUf/0340268P0Z7F+342A9RDG9zvRwAKtoMPf54eF/269JEU+gq9f/2xN7Lxp8F7WcbaHnAmkrx+HpHqhUEG5HISaOfGFjJBVv7LpKnir1TYfbr4/SNwpUUm2DoELTadm9zrDb/mPn2HqcDHjBIEXGw1Nm/utXPXINILMAjOlDUH5HqQDx20MD+sYHDYx3G9itNnE5vsfY/f+Pt6/e0eZEvtzKNtU0kLjAgB/MmQjAiiEyAPtTlGyPwUKHewRgM6eoEND5ixXgyvVFNICzmRBU79mpPBCYWuf8lYqGHAgYjNDbubGRYCcm2XcfPwynn7xedx8/Emc5/NYnwdxgGUxyAmQC2Ncr6xZCZzSwUrOVXJe8xC9HlRTqpfkAJ1gShJ5XeJ3EKpBswf+Dpzcw9hmrfCg8SBYMS2IC2QCca9yGO4KwOntu3i4f4j5bB5Pnj6JG9jF0kTAlaLUMpd1j+tS5UfW4j6kKsCSVMhNsX22mHuv5NIE+ZiNA1C5SSmch1IXwFUJhVqdUNC2JFHJg5lJflYmkD1hR5KCnj9UKfuBl5anEjjEjkFW/0ZnNAXLZMcRG2V3j9lgPHL3+5jGMeY4wA67mP3TP8Xq8TF+evMmHt6+iwPkNGjc3m1jstuq3+moRPc4nsRqOIrlF1/Gq3/55zF++Sr2y2VsppPYATixxyOHaGFNJZCiTSuIhcJeNvfU7FuU3rxr3XsDeydgXBW/jqVNk1/6L1jJsHQw5SR2RKILVsqKK+i3BKdWnGrFyzG5xvSeAPQzqsbVGt/q+VCrjHUvaR81mNdMBjLV6HK8rORcJkJI8vI63PiUcj8L+XzfPb4B56gSQ3c09GZ1SbgwoFTAWcBJ1ye2WUqMbhHeQcZl8iLghB45kBfop0W1VvfG0vMOnJjRNCc7BSBEXQ1WLWxlyux0DuprjhvVDcvPVeTJNk1/7H5l2ZX6kto5VPIPrdsiN81GfBBouBw0xstQSuMFFOuTFDXY5W01kYB+WIV5BGCZQ2gQJqrpINPsKGzXTSSxTJQpTxGAwX5G1Qn3hcn7FkZbasiHpBdVZdbh2FMEx65tbDFUdvUoi2987+4YY1asaWFHdcb68YFW4YfNlsncGIOIYUYAck0IlNeKWD7eQq6ONiMcMoM4AatwFhK+DdJquKrhrIVZE8wDUoaKY3M2juFiGMMnQ/YzIdmHxA7AaTCCzG4Rg/EiDudJbI/oRYL50zxG44WAVf5GU/54hsIb1qlaKSSZQ96kClCysvy7qrCWESeBnqQb1zgky5QLpxEPCSid2xpOL2ULXobAws/bBGCOsXCe5LPxjwEnVaR6FVeyM8+n646hBk74U+eY1qukcAYPAv3Kf0T2O/eqscJnlK+t5n0mUbGQ3OOrnO0SOFHOWJQdrPpm05bzAMc5x36VzTPGuSJd5jBKtteJLZ6LVOEIPBlsOYeUuL4D38t4rkfv/jLlwuold5x0jkzMkDJD57jqyVTOy7y5XW8HbY71zsXbmilqK1+TezglucZe6lVc9uGDgCHxkb2k/8/f/BsCJwEGqEll4+3Dkf+eOmA8dJch/dDFliR75Ab7dLdSwkOrnwY0WLWg+DUnE2eTqgGLA6HLgrrxiYls+5wNsA7KPizrQciybwZbLxQvRB+y9WCti/iiYuLJw0Uq0IGi2A8vfm2VXg1rUok2dykPGk+uLpa/ZmyvN5KfjV/38j7pITKZLW55H0oICExy0vofA07X7Lw/T/1MdkzBM8dhxIb8Zq+dMyayMVCnj89THk3q6WCSirWhag9tjflwUOEIATMmhfsYAThtV3HaPMTh4V0MHu/j9OanGKbOG4cNWEH8YJskjxkI1EnLYUcaaplOcBAwD1dCAkopmIDlb0uvmAzASakNEE2XLFaf1LwJHAVtP0q65637m5I1n01i/vxZ3H3ySdx88iomzz+K/WQSgHlIcmG3iqoTyTo4rkH2QMcbgAgNtG3T09PyXmu0GY+1PEWOWmKfarDALfVaUPC5dDzz8zXLwuCfcho+Uw4m7MAJP89gnPHCDOtms2WCj0MKlT80AOMzXa9dryMbxEjeo0qoqqVyvdE+VWXqQ8AJX6dmPZtEsf7lBCpp0X7nRto+7Bk/oyQ4J5WXmUK6r9bEZ88KpaJiK1V57sY4AvZioS8lFpJmJF/Gnrokw2KASCzaocmjAK7ogIakBM3A+33Mzkf+Pq8eYv33f8tqHggCJEuQDECqOjkeY3o8xASukqdjrOEgOBrFajSOm5/9PF79+V/E8KOXsZvPYzudxh7PDDOgEuiyZ4ngyf/W1wk/J+5H6ZdTfLecSbPPlKT0OVCQd3mze526kuBeIL1OlyLDLEZrJA1BeFakuQZBhcF2H1ZrEqESPzU2VhKoxmXHTR+ide17n9SEwiSWE5oW21nxsD34RYRswIGxrAAHXbN6inyeKWmA/XhKP7D3ctyFpVzcgwZN6exKhZwdB9PIoBE/WeVS8qjZUGzqTwDls5zrVzmL7v9AxIWSEjvkVrKyM9XeK37GWhcC/35ejDPlWjifjf3OOZqgnIfek7g3kkx3csTX7b1JQqU0jeu5WTYl1zfMx0KyjphAFhmEFnsZxjJVAEjJvhTVOiHLEdIVSTWitTwVMVQ9CNiALGMPLJJeGvlq3pYJVt9LPq/DidVlPAGAJ3zP6v4htusNwQ2AzoT94jjsIAHaxXa9itXjfTw+3Mdm9ch5Mgv01KZzIYfWbjexQY/jdmdfZlaaphzTgddjmUVVLRBKAMCQe04gAxrFaDmN+d0ipktUjJB4QqWy0TiQIWR5kxjORjFErJiNYzAfx3k2Yk+ThtFiQDktauJ0hsxuErvjMLZ7yOhwzkJuBbObOQnS6RTnwCjmSzyLlJProM9DTFVIUneZRKt/0ONhtEdYGWyjBNIpOdc391QzjQBQlbU1XpAqKo6EkFwMFc2aJznn473KWX8mYxwLruMAXod90c3Uq6ujHCt05ir58cDXVg3Ks4bkSGkx8fni5N5np1+TRG2S4pBas7+2uso1Awm3oVyOA7oGTrg2A6f+WcHUdtJC11D7k7rpBX8GOWAOn/XsMX1/B5asWuXczhotJY1VWQ5SPfensZafz9SxWme2/r0DJ2CRPwRONZb7nl7fW6+BShYqz8nzBrE45Xon5Kfow4fc1pVf5FkGTpQE2F89bYjJImUJzDKeCpy0TztwYpU1ezHwoVWBkNWjFpGYW/6DLUKbNKNXcaQJNVr1kN1kK5IJU1KVZU833DZgpWy9NggyycoKFb5aGQcfvJWtbOAoG2/bwVnK9H5NMwT1oK7vVZnta2DkB21mo75GZTu9ka4fOpPdMvPCCUVnETIpKo3BFTj5mVRAZhDn4FCv2ZvMP1dR/DWo8331ohfHlswCDjmWmwEQwPBryLEa/uBocqAMaQq70+0q9vc/xePr7+P09k3M1w8xg7nEAUMZN2yUhT6LSTtNC1IzjWSFBhHqb0KiyqIRNcKozCkhdLBsDZdUCuqQRkIwhuwA/4fqASI8K07S0tPRDjKMzS4tgU+sdA0Xi3jy6au4+/yzmHz0LM43t7GdTGKHCtgE2vAZ7dnHE821oDwWg0oD+ybNIShNuGxyz3aBGoN4PX4u9TDw3/386qFQX8DPGQkb9jyTrmSWDLYIIiBLvLL2ZQEuKztIEsw+MR8ps810DWLYDJxwDWy2TuCkPcAd0SR9DTgV0MeYVICTZRTtc7LomjOpAECR+BCM9abUtr9t35qf11ammmZ/WQnP0rlZHP5pOaHimmZXsKrEngatOd6ydEQDaKd1dbrHoZo5RSX2KPOH+XEf4+0m1m9+jLd//b9RqkdQukfv0yimAPSQCR6PBE5grDfoSxmN4nE4isUXP4uP/wzA6UXs54s4TGdxIkBPEMrERI3eTKrzAG4xsA1lTL1ZOZz1Pd1dz8/OlTmtwbpe3T+VCWiplDO20QXDVSsNmrQcrw6WrhIwM4teczWx8RmjxOXD5hBORD4Eqvy8q0besb29pm4dE2Cu6Dz8m+wt+5fEnmYvWWM7XJHplvytopFSHzLn7kfLU5BVp8ZC+XPp+VBalUOatcbTiCeroyYf6ELF0R8CD4zxjYTRyAAmUug/Lg5zVoP09sI0qUkyx/sKMdIJzzVw8jD2BpxyIGcHYdmgnVIsx6Z2rrY0VF/x9V0GwazMnQ50j4P0B+sJhhM0JULjP6v4J6oMkExbWGkTCFX6YM5z1DqkugIGEtT+EghpOLaqO8p9XOHRddEsABJuJlqYxTXif7+D3ffqkUAHoGnCyiUIwgN7GLfrR1WT1iuaHg0Px7gBOZH261g5BLc5HgYmBHJDDUqGuWZS/tfWJVz6UG0GaFpMY/H8Lm6eP4nZLey/x+zP2uzWIi5RmQJYmo5k+gDyEeYW53EcKPFCvEAVD4BrEHsQjicAJvwO/kb9YQgXvcksplP0uS/YOwRSS2NMcoxIy83SECIloZI5q7+ZyXf2BjH35MGnSholsXm+cP+nayzPLxI66qG1rIsDndGPxkG9XaLmGOAcymdNzZ1qbsf4VipOXot9vfYKEvPXdn7YLKKPJ7Cpgs9tn4VNEpikp68NMcnyQgAnGvTkXvD70/CyOPVdVIBVxrvYMhU4aM8CsJZrbQYO/rFuJsR4SNmpqqrOVT3/zPES9wuKopo3mHQhePLges7R1BSqmst0YlIjhbqqSnmbK06Ncc1Lrc/Wz8kqOq+NJlHMc4vXrLDIvY4yF+Swu82GwInxAuQ7TMAAnFgF4o0Q0scvVyf8NaO2C+BkiV7TVuow9hRgyI0oU8vn1R4qSrSZgFnm4JulZrpe4rusgkgW7EXWGORys8VAddRdD1MfKr5x+LM+pGt2UfekWxLXVXe9ua7Bk+9X3Rj1QKqAx5/x+kBwUuZFYFDkB+6DsibIeD8nuQZAWFT+7M3FLE0nDNgqIGo/Vw6pfu2+Z2qqFGjrjYkKFj3h71p6/Byqjcm8glXnKpXjjQZIeubCIQb7Q0zPx1gMTjHerWPz9nW8/+7r2P/4XTw9bGPG+U6QOMDpZCcpBQNnshM5NpiVJiF6NqWS5R6qcuoEF46SLHunrBQfCHIVrjMEBRx3pMVFgIFRZHNxDGKJXh4YpMDpD1UobDhIXW9v4unnn8XN559G3N3Gfj5no/5hMosBrLwxqPV8iil6nAicwNDN2DiK+7BDozYTmWSH3Yzd5z8rMcMSzWut68BrubJg7oO6DvgNOCGI0f2wS3O8zivDX/+NP5uEBOYUIbFwcqvqpBMabVxKIelM1fcxXqMFQG5wVXguqt5pNNEOkgROfm+8mpJplrPlYpWyCUtdaxL84f3brdA974iVxdYPKCmmCVIDpya5zeF+2ks4JCXFU3VHPSqa+SPwhFCLtQVWeXo8xeSwj8V+G+f79/H266/i4T/+VWy2m1it1nTjQt/dFBIMGFNgveP+YjApZnWMR3GPpPvVp/HiT/9ljF98HKflTZxncyZAsMCHCQmr/5Rk0CmA9whVNfx3rXTwOVL93EG52X38jOWR+KxeV9exrh23Pids95rEnJJ5ASfLfD3/T7IurZIOTlPak8/aEuhKUnF8Rv76YDz/QOJdAXIljWp87Z/tTFmUxeFaJyJqrBTneUc3zkSaRihZMWaVJnsIcAgziW9GJ5Jm2bFRSFQfSMmIQWHidxAaKdHGl93fZNLQz0lOlkg20Bgv9p8ERborcug4q1+dYKikid5bLHGv3HYrZAkYU0WSUkWfgZ6FZ+BUjV462PK5osLddWWJn99Ro/VtVMtikbionsgWesR1jRjqRnlX0wicQAJlRxr+jn/Df7NaYekd1i1AHhhmgCAoDOCKxl4ixAL8e45yYJ9UEMTiPDpSSnckqIHU56fXr2O1emA/EipEkO7i5wGc4I4HeZ7sjtNiHPsbQDKfE9YHbQYIeNPt0ARTzpdi3PW9wxk3HcRoNonBDOfRIm4wHPv5kxgvZhyWjVhEc4szgBM/XBw4nPkc5zGqdMuI0zIOB/W6OrHlc2Q8ThUHnANBHvJg0fxEtGrQenw6jzGqVDlHU9m+14l6jtp+hWw4zbgEnLo7HXuNs0qDdUX5avakiGyRwQrkrVQxIL8BKPUgdH6/TDoqke38sOaG/nolIXgG5FDVaq1dCZiev2mfinSw614S90k4SGrbbcad03LUSUrssOcc27A3QaKRvCThqljoPSaisAMn3qNirJbpfVNH9Z/rMmb168kMzp/Fpind6bobLuH6acqRskC9Zzr+WVuHMw/2/laYtfirQcFtXAEHEqtn2J/D8deOq/iMfww42WGw5kD1/MHfrUrB331m9XifoZU9piBIOBeFrSS71SpOiA+sOOsaBu5xUmCUhz+ngsNdjHKb7myED++A64vSIsv/8vTk1iSX5hLJUrYNguDjhreGmrscQAmsS4Rdv6x+AR1UPGhq42keLDpscwiYAaEvr9jbOtFqTGJxHfMhZTDZJx3rXvRDrEtcGDPanKmuza46/OuD3A/Z31O/7q9dV5N8mF0nBxWoXRtFuGfF6P06UagJz/Xn68mDnQu7PMIL2mDJiY5kC2likBVFBRGcFao8gNkgj1qAEw869Ovs9jRbmA8ibkeDWJ73cXx8H++/+ybW334Vi837mB62sl/N3iQw78xXMikkzgGIZFN12jFDMsISP2R3KnVTvoeBcNlYzFfJ+RF0blQ6II09PoObBY+QXExjAjB2yq/DnQrBDq6Sz57G3WefxuzjF3G8WcZhMY/9dBpHmGNg2B+NF46Qnsd4jOnZs5hxkjoOmQHZUTQ2S1ZSGtqzxO0kgqJHiPJLQtiTMM85u2ymr2RBC/xIhstQ0OukqRIYNgExSMfBtZjPGWyUfHezFu5kBwhNuFPZPa+3SfXYWwGZkAaU+sAwKHH1Cv/OgcYGufk6CGY4WCAZg+3tDDKRdOxzcDTr5YS7/vv1PquA0yY5AOr90HU/STbEtxkuildii2wLCzoXYAkt0idNtVcLBXgDAqf58RSzwz5mSKB+ehNvvvp1bP7Pv2a85VwdOnOpl2EEuQ8sj8E64uvYN8Nh3EOa+uyjePKLX8bis89j9PQ5q5sxmXLwJIdQo+IkSjqHjmnNklxJdzeSZlnFFnDq5BEPcwKfHGBuCUk64Tl+tHVVgZdn4eF92HOVVZCUPPWKk5ICrdPaJNz/vcbVmgTUZ+t/t5S4xjaTBb5OV7Dw7BqRmBWcy5+DDAs5ZmGPs+lcKXTuTHw2V6MsR7oiohr7nRJVJkRluGsdypvCf8EHHnHpZpdyNcQJqygEnvB8NAi1OyF2RzHdJys7NMdR+yEVDKy4dgmwz0k/e+8XHYYSvSFu+fuqVNGOjIjvDWSX81p7u0c0J//+k19hPO8mLX+YiOX1wuE0Zzbh3AZ565whtZKM4cj6cdV0rdyAfJMx1hRAGGoEJO4gYrDnIRuHEZREZmSfId8BIDJhB5klK1e4ryCMwVJDJkgwtaMED5UkyPQw1y0IkATADjs4Y+5ylh6SsyFaX+MMCe5mS1IPpAd+U0HEW64ZgOjlxQiO6QKmDTK2UJ/KKM5PYdYwieFiGqPlLCa3S1aeAIoIlIj1ITlnBkx7/O3pwN/oCx6NbmJ8fhqno/pQ23NItzTP0nMs1niDJMjGI6o/EIfHw3naq+viLF01I+B9riKtzQU0iNZ9MABOMGeqiXElv0yo1Ryn5kEsClB5YAfM3ktJJ8ui3JG0L2cLIc7ZTMsStCR0TGhYpuk44+JDBxG9imMjBQMnxzEThVKeXLZ/mFi0+RcWIcgBnlEXIxoExHq8an/Voig9Th2UZLWXsnTkGwBO+fnLeA3FyXTzs9SWBi7qpfL8JX9mxVdLkzsQ6+dDAqd06TUZ44pTzae9f9kDnuYQzO8ynngdOKe4Bk9ek1UGKbJORhP6lSbwUOkmsYV1gDmduzVmiGJMiIjlBpwEBCQxca8Hkg48RF6E+wPS5/4i0TYb5tewnSjZXtmc4w62BAholkXqRNs8TDpTRUCT1uh6n2o0kO5itIj2x+29UtoT7uzsXEZnAgR0zCS0xrIrQOUksTf1dQacSV9Dih2tG6Xjc7qqgyv0EM66UJ3A+T5W4HQtz/O1+3trsPA9uNbFOmDgT1cOkej8MYnetTTF1+d/VxKpUil+eXP6Wr2A8acTXn+tsxCabA/gJDAOeZ6amhEiwWDtDkD4cLo7cDbSAsBpPIg75Hj7TTy+/jYevvlNxNvvYsqBuJloQ3OMdcW1lSDDvXP4k5IkufiwhwIJaECTD4kBBvoBOB3hs0eOS7I+DUtGsMUSR5MuDkkw/DjshudhzMdzghb3Q7E/CTNDlouYf/Q8bj79JCYvPorjYs7fh9k0zkhksa/YwIpBvkecWWToIG+Y0CRCQ/IAngicku0zgGKjM5NZWKiPeC0t2chk7/o5+LnVBNF7wUkITDXgTOhn1iWM3YERr1Ob58nwn8+coUXDdvbRCTip2pQVmrScViVB1TpJbcVmAvBo2PYlcKp7SfcBSXuRKeR+xM+v4Ti13lDyuFze8LMY3LnqyobutLW1W6jXN1k1xDEPZC6SJVY3OcRXaxa//Dk1AwbPIFPnrDhB9UDpCBOanPcygJQzLXjTWI0g6HCM2X4Xs81j7N/8GG+++m2s//7f6/6cMFBZ1Uc1rWp2ywLJFIZ8nk6xiYjVaBK727tYfvGzePLln8T0o5exx0yz6Sym80UBTnSr4F5wxZ/JTGYCTW2Q0h/IWtnnms+SU91L/xvWiQEIXyNZb50rmUzljBAdiEkspVub1lna1WasIbniGF+c6YQZeoJ2kRokSVMrYFU54djtr3uP4M/KQNb4XBN0vi8bolV1anOEkghgPmUppCuvCZ7SsZyX217Tw8mT7FN/oeSklAqntW9SsLr//uwp03JTNvYU9o9jvu2VAZwEckyeyIq53yPJcxohQLlukbRi5TIGWcmRM5bKa7J3FfPC0jSH52OqEUyusfcwbaDb/rOUiRJt0ralGqEnK/JSK0EjSCRF5KDulEOJK0sZdf6dP8sZVZDlZTKffauMMakaADBZP67iuDsK1GBbHLdx5j3COAyZBvFsQfzJeUlIpuAIi4oTgBC2E88GgGAkZRgfQOAleR3cD7Gi8b1IvjhglvsE4yTw9b2GJyd4xvo6btYkgwCcAIwm8xkBzz7PKVSGxot53D1/FrdPn8R4PhUgwj1Cz87zFzFAEj4bx2k8jP0wYj84Sa7OSqkqPLL/lox9e9zHBlUHAombmMbTgKuEiSsbNMA8h7kZCVANQcYBIJtsSB01o48VpwHcIWRJr/cUoadkPgEz14xIb/c4WeGKSgTq63Cc5f67mueG95SSAXLFEps41kMVQxK1kCS2Ko7enz1LrIS7omajszoWRo6MlBo6KPFPXTvNScsIGVfmWaVKx0vFPcUMxiS4ChaZO/6OvWqiwzHCCb73rPZWsOLESnwzRbp0klWO2oEm92HmzdeAs+cGsNbv55s+k3qjdf3CCVZwyFBFhimVeDRw1P7tduw1d5bkO107U7aNWJYzMvh+nZzpBRPfjzbGoJhiVblejds+I2phA/fHEnOTZSDTRXcKRmHdQKYHKS32uSSJ+PeTKk4tOLGxUcyTnfX8wOWzrqG4Bg48LHMDGuQYaephyFWkAid+HUNOS//ApXWpZkq4+bsy35IK2L6WS7axSXlmZrDVou5Hrxa2A7EXeQUMlbWs7DrK9mYnaz+PF5MP8QrIrlkPf49ZEV9L3Th9Qzuo6HFfAyd83/V7G5Q6ecHX7VJmVqIy6GZl6/e3jV1m5/g+XAMn30cvbOtvayJueY0XrTYrApUWJ2pBZjewtVj5AVgga6fDZxbnWA7PscBg5sM2Nu9ex+q738Xu9e9ifMTMJBxqqjpp2jlmWGjmGIIoS7+QnSmyEawQQMKRAfIDarMFnHbnY8BCnHWwEiDABKIKAjkergm9V9xEMYrxGb1PCtZYjSj8nBAUb29i+tGzWL76OMYfPYvDfBbH2TSOEwCnaQzRc5LACe5pqNQQOFGuB9dB9P2AlMTmzmCNg9Q9IgxmCZwwW2cA9y3faa0ZJ4yVvXKwqBUjry/cFwduM2x1H1SZX+svoaRQTlhM1KhX1gBh91QYPMktTSHJFSgz0fhcSPrwmxKWMjCwseWtF1LMJ13ZKE2x1MsJ4VEVp2IvC22797AOMxEh7nHz3uhyBA2prLbHCKL+3Do4VJlg3GguY1m1Z7InF0Y2KwM4DWFMoooTkhbY45PdR3/T+RzT/SEmu01MVw+xf/NDvP7q17H727+UnTEP2ASN+DkQFDCISFtsSFH3g2E8DoexuwFw+iKefPHzGDx9TonoGWYdFTgxudLMlAZOeGjpgPLa4T3ivtVcmGwJ1P5NmQn7I5BUpithZ5GrEiEPybznJMoycTKwVVyT7NP9QRkBWyX/Q4Y/DbCVA8DPyYev47YTBK//Go+d5Hid+IzzM/ahj0Rotqs4AAAgAElEQVQA/S2sRNtcwadNAieBdJE04DRw3a6q1ATKcZT7gQmdKnn8KOlaaddaJpg56kA1+5Sz5bb3uWAG1SNBPHfI72WSy2yrpUTubTAwMSmAq6e0Lx3NuN4zcaUMm5euZLgVlgs41v2TPNvAScRJJR3VzYJ1rO5A7c0mPcrPyLieJAVvUYJIPgsOlcWehUwrCeDsQcqGQgKfOciUPapMSIh2sX1cxfphxflHE8zzQRXntI8TTBMybkCeI8MUDWA7wcxhtY7tCvMFj82cgWodkAg4w0gCSR6Gcw4VPfQlTTE8HEoeuOFRYgczG/XqcvhxVvwA4mASwZEXqN7cLAmcTiO43J3jwGG0gxgvF3Hz/GncPnsakyVc78YxgFnObBaTmxeMNcdRBHxrN6cDQRfON8V9q3akBMBTgex3ByKScQAyuxuCHq8vngkXTnFqCtFzThe5zPlaHOEYD2ZvTd4v6Z3lrVZMuIdIMUcKe1wHzCXGzA8Mnp1Def06fzMYtEzO5B9zE5pOXJsfqLWh7cXspcV/V2LF8em6T0iAC3vCduJ2ifaMtzJ/MNcxTaxSleFYhfeyydE1EY7vqUYOvN94vzwDHQPrCA7F1W5qpPmTPbd0fKv5NavOrOr2PkoRoJfAyfksQSrlrXI59JnaY6h71boixvfZwMmVvq5A0Jqo975Fu3LW25q+FTny3vpeOG7X/NxrxHmrCwwseuT/kYTxoQgCJMfVeCQByVZ8TwVOnCVg4IQEE1rLROjYiAROaE6skoN0+OnAqVuZ6iZlI3JJyLH4qJO11bktGjMRQUA8ZGm4oXYEIzcCNsAkyYlYzrSKNguVwMmL4Bo44b+9ICpA8UJhcHfScNV02x7WFfNZ2c16UPnh+X384PBeTkjrQ+0p8B82ONcA1hZw3jcnwQZkbcGXe+9E5Rp89eRRbLCTDC4qBlFZyvYEosvHDNSuwZdfs62DHHBHefcp+5OSvcdxeQSwykGBkFKglwN9TjPMb4J1+Op9rH/6LlY//C6GHIxrSYUGkx3BuGIWSDLgkDGgp4lJPFkNyB2mMYHmei93R0j08HuHvhO2paoXhSEch952E8fNRrIMsILJ9gM4DY5gW2Zce6g0HcF63Szppjd9/jRGz59G3C5jP53EEUMAcQ/BzsBwAteFwx8W60MwSJA1qKEWFRMkI6yIsaG5zylQu4RJgJPMHJC4pEymrqMu0dGKqsmVwbOfGapNBk6sJpQRAbLddV+EKkZ08gKjB7YURAuYVCQFHEWAQIpG4kwYTRpnw7zWbbqDcR7Dmb0IeHY0fis9Ti0gX1kQewhvXc9aqzqc3QhaZ3bUve095vt1HWhlGev0tFc5elJ+0jBg95nxBtNuUcCQLQxnSRnYW5RDnUESIMEQ1QvYzV6lKRwJd5uYrB9i+/r7+PG3/1+M/v7vuOdEMqlSw8Z0OPBh1orQNdf1fjSOh9Mptstl3H3xZdx9/rM4YQDuzW2cbm5iPJ+r4kTjFNGkrPqntFXAxw5sOQcnP5OquJ0L5D1PqQPJp5S38dAqM+J8gJJFL4Nzfe9VfdQB74O89T9Io6OEKxUBHGxsmczVQenvc9xyFew6JteKa022vDf+a8BJeyjNAFxJzTNOXHkZzIyYw96nZtp2USnje9toKM8Rxln3aJ4kDWEsTgc3SMZY0WgAou9Tf34P/MT6XywW3NPe+23/0/7aQ0BBlIrJZ7IIxzeOI5EUCI9BIEtEDT7lZVIj4NRJzOx7Som/EhmoT9RzYrLSwInPg72hUhIZRPI58MK9CvQn5aS5Lto1s7o1JvMNJh/7juCYMm45IJIdP59jhhxmvZHL3eMqNg+PBEE4PwicUCkJ9x2hjguAI9c6ACfP7gMTbeAkO3CcJ5L2kdjICpXuuSoeHJ2AmX0TOY6yugDDoN0+Hh9XrLrjWXDN0txiz8rubLmIxZ32MNQTBE2o1s+nMV4uY3Z3E9ObZQxwxuB+Y0zCdBLPlp8SAKHKtD0fY8N+Jpl18RmiUljil2bZ5PewLxNnp0i8qvzhXs2Y3hw300qaT5txgCsy+yTRTywCXUYvIC9tBtA2cqZw6lPjWhucScLhPDye0LOms4cxl20YztGU7TppbnvZ7r5JMhDnXwEn53KOG/VcvAZOkshWAwhduypjHqCs96gVbHM6PPfaaAu5Xvr98cyxHtyTWKWwrrK0GJkdI+7D1bmmOFrJzqZQySq+gVOtDhmUiUzCPc/P04jK6nKpDenr0Hw3LDfJ9ZQ3dgaXeQIdCDvJ2D5DU6Yh5sjdlXlN+tE3pVSa2ji++HrrmSFSXtU/58D+s+bqjve+VhP+BM5+tjWnpwIPsVJ9qJTsU1I77MCJIAGIE+XmHDJGu9ksmbHkn/q+iwvMBmNdfJ/ZkktKh1+Zys3FjR6OlMwwkBZ7cUrCwN6nQ4iBk0qIZqP6lG+jUT9Qgwn6WQ0VfL0BfID4BvaH6A3QgUHbUOkyUg/gyk56I/s96qJsD7To/Guihp/xQcJDy1a8V99fX9MbvG4QA50/lgjw2jgvRxurVhx8v1wh8ueoAM3AyT0J/vw1WflQ9e56Ect2VFbkWpBbHTRZvkc1CuPNCZ44tflI9m982sfkvI/Bfh371bvYvnsdw6OGzbK3CYAfjkOYCbXb0ZkInxEsBsATpozjIEHTqubATFgtwoEP0ITDBNUmFZWphdJAQrANq8fY3t/HARax6J9BQgNJOFToJ0gi5jysOLMHycpHz+P21Us66R0Ws9hOx3GYjONIKYQkLWBo4EDHwHncJdOMKgmA0zImY8jlIGEbsOcLSYsOCgUls9I8fCdTGVOUaoGfpe9/XecVPLW9AuYSwCkdkFrFqcw9qSw9ezM4HFKSH+0BOAwCMMGiPkmXBAet2kQgZRAi0kOJtly98HpO59lvUBplCfStQ88maCfwdZ/psO6JetdEK+C3alkZhst9x+pNynAht6SUwkxpr1hzFkxKPjgAt5+KKXfu9q3HvQ1U5F6nJFrA6ShRKU0fkNpOz+hx2sV0K+D0/a//S0z+0//B5w0+jESXbCfV4wQPEqSbhz17HzAb7P3hEFsMIEbFicDpaeyePInjzW2MFgJOuA6CJvfxYU15VtgHgJNs12HF3OOTY4ir2pbP+F64qoH7rdijpMBNz5kPX8zva318rkxmwl1jiKTf6sPxr3b/nbCVZMSxrCoFKkDyvqhkkON5/Zrjst4zE3Em4zqstY9wrCmhYzzOaih/Inucqn2wPxfWtK+J8TsHXOM6uI8ysWXFM+26bWKACoaTNLwPqhdKBva81wBOcxjRcPSD5x1JsWD7ccZttvz0vgbNYXRym3KmnOfCJIhAJT9ne069msA12/a5JENMeNIG3JIanyMATqrVinSQU90lSMITRx9SQrSseub5TidCAKcxq++U6GV8AtDBGTFBZRcxdL+P9ft7DpQGaNo9rtmPBFAF04bpaBDTIay/17Hdbgha1TOGOVAwfthSpolzSxKeE18X8QrAFmcQCD3+WwJ+urgCONhYYzLmnubQz9Ektrim9ZZSdSaiHFcxjflyTnOH5e1NLG7vYjjDbMKhzpLxMAZQLsxnMZrPCJoAqDh4PXsIn09fygxmNCApiDMKZ50rRJJ59/5dKX1QFVdLkrTXUodojeasoEwyKXUTV6RZWaxopA22DbsQ6QZQKeWsq/Y9V8DJFStKQ/dMuNmMP8V5OYvTSW6zuEZhMvdASmbXf6UTag69ZV7VWjFEljtPci5lQ7G+l7Rmve8r6Q4VgfauSAXHCQ+l97+12JiVZPwMq18eGZL9pD67cGa74nRN9lwn/+k7r7wpoxD2t6prVZHUSSd+Hsrl1Tbjz1SBU0azdj+b1X8DmzbvyDyEZg7aexXoORcniZN9ZZcxNAmoDOPMyYAjeP7q/rrlpcr1yBNm9a2rRvQMquFMfS+f+f059bmP+DeoXLoxlZwqO4ZIwiANeDjKYLfTs3fFiYwCkBXkT0gcrCNNByUkVXhQAjr9l+1Ye/AX8teFKiFxoGzAAOd9YSw7E6FNh6IqZKe2pL2UyOhueyoyN28CDS8aBXd8BskpqmysJZ85BLYmlTXR1Gumrj9th82a1vKvy7x/bLH7TjHxy18VPFUwV7/3ekP5a/2z9gStJg/X4MuATAzWpdyosi3eTJYZ4uf8OX2/ISdzcLEkpC5S34trwCQGSs8N0gEyP6xY5HpjsgvreyQcGLAqHSkjMoDFaRsTzOcINN5uOBwUjB6rofjuBE5wJULyjZkYtB7lATKO6XzO3xywm0wZKkX4O9chmETOZ8gJ48wkDnHarGN3jyrXT7F5+zZOq1UMOXSQE3g4t2IwAj8ZscWaWy7i9pOP+Xv0/ElsJ6NYj4ZxREKTch24qOkQRxCjYDEBASQcAE7zmGBiIBIAusioz4kmCrkIFEzEcs0mszhgwnz2FFTGqiaJOmvyGVzZbBMYo1oEeQcOY4AZ6vOz0pRMMdaLLG8zgKH6nEFVgwmRQPTkkQGGcURuhogHci9UBcUmBQ3Mc9gk4s+RyYobZRvjRvZ3QtbWU9MtX/Q+UgIu4ORE3evcCX2VqtaqqO+PyJYcWJrGHN4XfK0Ei5YzySFNFSfZsSbzh94K2gmnLTWrTgJN2Y3HezwdDGIGGdEZVad1bH76Pr779T/F/m//hkB/nDO+KH3e7ykXHZ+OMaGEFH2FSIwGcQ97/sk07j77jFWnePIs9k+fxgHAaTYPDAXlc0ASmMCJ9y97HHSwXk6vZx8d4h+SvgQFjgHW3TsZ+RBwcuydQMqZcg58X++Z0PBGrSMRdToz0vOs9b+KbLNksRxBf/BXx0g8W68Dn0l/bA/09aPEqpIKjnH82QRMItU7cFLzfCZbJBzTAIUbT3NrWMc2KcarznWRgzK75ElSNTC6cHJjQoGkCPuDPVZyf8MMOZxRHj5sIs59TgBNAE+O5Y4HHfiqdw1EsxKvQyYtmuMoe2h9Ju0hg6tiSc6lnwONM2nm+8EhtZmpZGUxmeFr4GRDJw/0ZJWIbXgaMM0qBmI1+ynx7ynm81Blzy3i/RrScAUVNcz4o5UwRlVgj6FHG9Wmd+9j/f597DFIdr2JE+y/zxh1BPAFQDOM/X5LMkdsuaRYSOYBjlhpTtkezehyKDKuD5I77FEOrkXPDSXjNDYXIAEDkbMFIdnG+QErb3xtBLMh9ASBZJjNYv4EhAf6NZc0d4GhECYe4ryBZI/SRpwFqCoCjKEShdUCZ+PJOJbbMaV7/hrAEytOWc3jGFbcS0jpklSlUUxKTE+DIxq+eOVYdwK1WRqkYZIIHRHa6leFrK7P9NFsrdGY3rYp5dSsLO3DJAObbb+TYEjG5GKGWA+i8bAHGO79Ndyvoi2atEx72DFYfXuShKkfyJUzK2fw/c6zPpSn+czs+RUA8yWoMmjzOZiF1pRnSgLoobHcQ1bDZFxzXlgrTiZ86t67IKbtPpgXrf2sz9tjqVRCunYTgs6d+1w8kxe8D4xPIlic+1VwqKHal1U7GGRR9dKI3R7jVHXDHDWRbhcANI1peH9yj1gGacWI+5sNVPH8el/S5dgExppChjoH9dlf82lX9vDMTCDxOSAhMeGT90NVwUISg5DHev1//+7fsseJWlFMoN/tG3Big2EiYScr/N5azlJtNh+htYy+ualvvrrZuGcNODUGwAO7RHNItpWyoJbwdxkgD7OU0lhv3xNFJHinoDKqDNL0RvGCbIdYueHeQB11anP6EO6HiIAQHhgTzwSa3mQVlNTX9N8rQKngzYfc9Ya6vi5fX80aKvDzQvEmRAJWZSoV/Pl+1M/hzyYwpM8n4IRDVlUQbLBroNUCSJFWtXuSMReJJIcL0oEIiTKWEIABkC4c0zDrM4ETKk2nXYwHYPGkMUf2iSkbPLD48FUdIvBPpz2anADggO2Gy918zoCN18Vv6qahFadU5EhnPfZKZTI6QoDbbWP/7l08/vhjrH78MY7v38dwv4txWhcdRlPK88DyHWAK8vQubl69jOnL53G+XcQOszLGY8oqeN4czjygJ7CgJmo4xQ4HE9woWYmSQQQqZOoZ0MRs2b534KTBcQJCmDPF860AJw/zM9tSE9vr9em1N8B9mmH+xpSJAdcKZr5cNJJ3+QwA6m6LGSlKTnHv8Dwa+4fnT6MIWdNCIokDmT1s6cSZcydTZpCHM+y4TzA1GbY+JbNM2IkMenAnNAN+VWmggiqlpdVYwq/hBnrvFQdzH5IM8K56MCkok+Nx+HJAsXoW2JOSTcG2l/YcCzH8YrAYP1iyUZVJjfBIpvF6cuuaxinmcYz5cRu796/jx6/+Ob7/9/8r793y7knc3NwxIUHT+WG9jgMsUtePgXGUeDXYm69hEoFKw8uP48nnX7A5/PjkGStOcHJE8sUeCCZukktz2CfAEg6vUnFqhxwavVmBQ6tFH6rYk29VHeuvGlta1YeVX8u/crCyJRbNPU9GIQrrkvW4oZnxiMl9cZhs1R6dO17LjkF4b++FCpx8yNfKWE2cHONrLOvrxFUOpW5kvllBV0JlJ73WEtass2Vo1ABj2vg7iZSZs84ZVgVVCMxGZRTB1eOEZ0HgxESkn4/1s+PviMsgHi6kepn8+nMTNCGkopfSo0MY0/ssKAIYuLC1ngkrOOSaql9ySbTtNxOSHE7p86ORmtpouhfZPG9GCKDEFtOsNiCmubpIgJfmKLhTiE9wYKUkT/cOlSBK5g6KTZjvt1mv44yYHajSDiIw5uHhIXaPj3HebOOEChHiGAfTQpo2iMEkQW6RbVOFkHuNz0Bu/prHhNdF8oo+TVhGwxU2VTvDKfZbVpuJsjCUHTOSpiQzhjALGk5iNJ3H4vZJLJd3BE2oIJ3nE/bDgvDAHqWBEthv9uIKNCHJgQGEwRileuyVG8ViD2U4htqiUoVq1FE/T2kS7teQ8sTmGJu9Z5LzckR9DIbFPCQHGzPZzVhhkoixg5W3msfJPXcyzZ5cblNVayxtdbzWsHVVHa3PdM8fwDPMOwicgPKTQeTwjzQZELlxmS8KfBk4pTOgZeJlDbYzsOWxPZbUuIJrp0sjRI7NXjsJdu8EMirVhvwSOOG96JxZht/iR11hqeRSTf4vgFMOMDcRo7zO5hVZDcqzt7+GgCfe3yCmAhl9TvWv+QxTDmpSS2TJNXCajmcJlHsF0LlpBU7OEx2H9doC4zT14BgAgTzn2nXukvujfY5boeDXc9tPIz+vpP3Ox/HaBk743mqUI4oqFQBZ+cbn5/2AtBmtGrwBpxj85//w785mk5h4btEMD5tL9Sq4yRQfbEerQpVLndhr2nZHk7KT7AwipXe0RBf6JvIHcGLCqtfyzdJiVMXphJk/ZTiig6x0ptk7VU5rvacOMx14YOnFlFbW0dfxocqMF5k3i5iZvtj88A3Q8P0VOLXNREVNuUdXD5GBJ+9ZB1i9DFpBT2XO6+F4DZic+OFPAyRu0mTe2TeWDKA/H76vgkg/H3xOJiqlr0Ul+M4seCPX+/ihilO7l5ZiwAkI1QQESoAvyC/SNALA6TwYxS5NIphbgl87o/cFcgvb46IRGDNt7HQn0CSLV1WiUmLd5Ho4QBDuYQbhgX9cly15y14NAicMIz3EGDax79/H6ocfYvXdd7F/+zaG221M6BYXsR6OY01DCPQ2LWLx8kXMPv4o4slSoGk2idMUTGCyXXDjgzTrPIzJCWDqGKvTJg6gSHP2kPqf5Kznpmskz+4Z4kGRc5YMnKYwu0jAgOd9LXHzuvGa8/q9SHDRowT72DRVIMPIErX6EtjTlDpf3F8mJrgXIw3vRQM0Kk4Uo2X1AIkU2NPJxFbYGC7pilM2hKf8g6wzLYDRo7bnunTgJMuUDpFOhHkiktnulVe/r4H+9d5xv1OXh3bJl5NkDR8daU1SN649MoF8Ju+7gq3mBZH5B2hmRU1BVvtGxIqGPqpSxyDPSk9WVHhYgCGHJPXAmWXL4SkG24d49/3X8fXf/CVlmTe3d/Hk6fOUZe4oHV399CYe37yO2Mv2GC95GI1ii0rB3ZO4/eSTmL34OOLuRQRAVwIn2hPjWnFoFODEnrGrihNjKhIVy/XsaJZW5bg3ljp471cG1/GUMSbn+8kmOxOnXAtOvhH7/xA42f3Kz7pGvt63V0kwx0KTftdSZycMZi8rQML1kwhwdaTo5vXOSQ7mDCQ+0+zVsjmCpMf5WfjzOh9N8OHsU2UNrljpeJd9lbxPGX8JlCgNbPOTJf9iBUYHYTd3ENts8utDvRICP+5XknnH+YjRBxq47T6HThLqTJJpivat5jh5fl+vYCMHMNFagZPyBPU4idXud1HXLvk9HUuboUIa/GS1CecEbMMBHoX0UmoIG3HYguf+AnDCXoKEbr1acS4SiB+ZqRxiwEothpVvYXcbIzTNQP6428rwB1Xm0TB2yBtQ6YD9Nx1f97JCJ3OOxA7fBkkyqn4yjcA1kmTiXEEQcEgIhyIq8IwRVyAXn89iiBiLXtblTYxmyxiMZzGeLWN+c0v3S1ShjpNRbIGf2SuXJAfAqOMnEkwSUhOO21CmohEc7h99MgEhArOIURyHkJMDOO0FnPB5CTQ5pZDXS2CY1WdyPqczlRG439oPju3CvpZ0s++vhdLelOYkFk6xMgli5qM4mLIsGQUpHmoMDQxiAMT7SBe8z2EDh8M+E0lnmtdjjoQoREJz93M/1wjknj6T9/t1zOhgqMcVxwHnlyAY5AqY7pepTPIZ6x6hS/mgY5byElZzvbaL/J7S3IytNXaapDKJhwCgGNpnDCrnc+FCpFM1mcDn9gBo5wH1PSpwqhK9ar5B58SiNyMxNQLRqrmP+t2VVbomVJwuY4byDzt5ymrfwEn5qK69xcGsKGOd9HshAOj8kjG1BeDLXifnO2zfSDLNpKqBmAkeO3x3vKHrdM8kzns+h//8H/9nAScw9Gj0BnAqjBWYetqSDwexgRQqDR0YELNR/braonJpltLYsyQjCCXm7rWRLtGBtQ65Eivb+x96paQ3pmER1APPyFN0JRYQJCxo4O7DGvE9NbmvN14kZ2/864tHAcMHkmy5++ZzYtUrL5Jz9KpcnymFz++NaMBy7VLogGAQ4wX0ocSgXm9lJ9zXgdfwAcrme87u6AvOGxHv4a9VWWMFTkL8fS5N3SS+tgamq1Wvew54T05xHp1lIoCDxHORuDQQCJBYgxTUgD2tL7CsWPAnOq7pHEaiOgsMXMU/HHeQ6MnFiGlMbl6y3emux16adAJDeN5jVkdaB/NZpGsSjkqYUsRmFYG+pvfvY/3D97H69ts4vH0bo802xqhanSIeTudY4XPNprF48SJuPn0V0xfP47icxXocsZ+M4gyGMZN8JLgATqPTgL+hJ3/YP5IJRD8Tq07owwIQSq4Z/wbTCFRZZD3anXHw+SDVm44m7JXxvrUjZpcnKKAqYGrje0/ZaliVuanmMeXkdfSZ9e9TMzkPL84W2lAK414KAScewbmPkBSq2kSwg/4aSH4g76Am2cNxdd1k7Al6AdYQg1TNNCuEa8Y9MJhCsMXrofLpKpL3jD+rgZP3uQGg1zUPdpfmS9M73xcGNlnpJkAFeC3AiVLQ3F/o7cKaVnxJ23LGSRFEGryoBJrBX5kNE2c+Zzpx7WMxHsQTaPrjEOv3r+O7f/i/eG9QMQV4gr16QIL0/n3cf/9dvPvum9i9exvn/VYJ3XQaOzy7xSKWL17G7OWrGD57GeflXYzgrIeEDcCJ85xU/cM+U4+pBkx6AK2br/F5kHGQzkowa/Bq4OT7X8HGdRJCdyxWJZR04F65D0ZAJ++NZz1xrXYtPtcMXLWcaJVqk8knxyEDp2udfIvbmcfw0MxB2JUAwuer5KBf7xI4VadAJWSOf1yHlAV3oKCejJw9gqp49iraTtiAgo513Eeq7DNeI3HI2VGsC+YMJxrssIcAj0hJCu4vJHqYC6fEtTetY39hnyrWC7ydj8M4bIEfBEZo7UwQJOtdEqEkQ1wRs7rCc7zwTLoFdgelIhCczMA5TgNEdc46mTHowWeEZE7uqKossbAO8gJAZAd1wp4ABe0EB8w2w4wjACNWiyDTG1B5sF498jed8rCOOEZix8oTlQTopTwdY4a4j/fLeUxIAOGavRmeYrzEPZzSBXOz3xFwDMaSNOPewBnPckbK3DjvSbFRpKkILpoScQbTJCboObu9i8lSRg+T5W1M5suIEWzEAbCm/H5KyOGQCSCQgJsxi7MGrSgS2OBvMowJYt1HPBzGciLFBYAbnjbHbnheF6zdUZlPwxnGQYIWyS4JnA6nmA5nGvpeBrliTbCwwlQrwVTOYDIJ79wM1wfjIzksa59rXSaRkFUoZmxpTsC2B9yzHDvBpvwNepr7HD0n8B7IrJgkSakTdvaVZVznuZeufIYxNR/r56OqqyIZLp3xJBUDcNL4Ca71dOC9jD21t8gkv89FgW6OryhVcrd6OI8E6DbwbBXi5m6nPc3euST3PNzZ+Z1NOBzXCJxInHdXQZ/VPQ/2Ps8CB6VsIiaY/1K6W/u6UGGcyPn1wo0wZ2TxWaAVQTObKoHVYzaUYbVHKuNL/pviRO8xxn8rrmgt1dxTz1u/Kjj0c8Y5ZUL2D4ATzp0EbTyb8to904v7D72LaZg3+Kf/9L+ceShxgvVWwClv1Gw+izmceSZTlqnWKENDopIsq2+ELcn5oFPeIgW49erdOrQj825xqeDemwXJzHEjp6SDjEefNYEbIbmMNm0Hbiolqkch+3PLTWzXW6SGlPtVa/Ri0oCIgUPD05O10N0MrAWIa+gMnQ48MdW6NgQAyzMacMkEQt/brVnzxROklQbcfE9XjFxuNBDEQ67g1YlhuzfFGMIHlheXN6/RuKcrG2W7KiEWH7OP0n2p2dBnhYeLTYdxnwjTNxk3HKaSQzMOKQgBABJUBGX1NEkvrQb6ZjWL58hAjUDvGV0ZmDLxVXXP8i8AACAASURBVG+JHXaS3W/2yCmP0YNTQyUOi2ze5vRzyH84vwSH7CFiv47YPsZw/RC7Nz/E/Te/i/X338focR3j3SEGW1RAjjzc9qNJ3MeZDfkf/eqXEU/uYjMexhZVJDB+E833QeKB6o2sadPkBE27Z0w3h1msAgHZXwdn9tkIUMFtT9bC3TUO2vebxTKdpHINpKmB5Daa4SIiRsGWQXjvaogaySHJmC4mMV9kxcn9PcQykuyxWrPVvBHuxZyhxSZyzAhBRWg8yTkQWvecS4U5RrYrZa9EJsCsNifbmPuKh3A6U6mfohxxqYPnwdIkY2L1rVNmwkqGVo3yVR5Ay/jWFN9jHANvShLAmLvi5H83GCAIz0qADzJ8j0EqliZ7IJrrEwijASWgiK2ICb0XirtPUqfs2UDkgJpvNtaQWwzFXP3+tzo8DWQhm4M98XrFKuj9t1/H5vV3cXp8jNv5VOTW8RT0/YG73mdfxOSTT2Pw/KOY3EoChH4HJmdk77SWYGIhlg/N6mkeAaY957TQpIU/gTXU+17wKUzSuPLu+O7ESfdNCYZijhP57HNoGvxkgx1jU4ZtgonniWezFfMcxy8fxL7/fl4mnphAON5mrGBilJUlyozS8KAl9lfv46TfPRK2sCVp5SQoCR9WCeywSLMonYdSWRyZmDKZzuGReG2TCQTVKe/yOoQJwRRECZ5TVpxosAOi4biX2xvcGSfTmGMYKp4r+jHYYyf7Y8rNzvs4ndG7o3183I/iuJ2o+T7JNXweyipHSFoQH8Aan6EsFXs8RKKjnkXM1jlwHaH6AbAmyQ8/D537RILAfVMnetvsqiwwHkcMEJe2W/bvAYRA9nZG28AR1ViQTec4bnaxe3iUKgbxiP1JO4KmBWIjYsFWcrkdJHhtODrMTUC8MSRrrASAEEDi+cT9hutCkrc771lxipmqROgpgtR6MB3HcDaNAZQ481ksbm5ivlw2Ilhzt5RLwBH4APUEwBCB8DQGHL4O0mLG+zRHtQmVGAAIyQhY7SJxgf0CaT2tcjKJg2kDKu9cszmsuM03ExBhjE/yA89oeZN9noNBbHdbmlBovctS2VVw2bx7vIPcTrlWoZCwvXvOHKsOaYoFjtFZwYSOIsl19YaB4FL/snuM8GdXP+jndS50YzIShdlbh5wTZyR+xsCfazSTa1WW+5xKxp6kzw2e5IaH8w9r0sOe0+wiwbxjhhJnnY22AddVJmAs8vCucvJ9yAHSmXzjvXgu5XNlTshRJH49yWJFcOvZK5/sQ+uVM4h0UJzLgcVNZSVlA/NLVjpBLOvsFxELYxOZszgvxXNEvqOqtQsYWbFOExN8ramUSoWvFhw0AsBzG7vxmON2PS8qOcX3zH4qA2VeZ7qmUq2CeWc8Y6T64NdacUP7QkAwj5eMJfVMaE+l9K0apPr84hmPeM0ALxKCnzsl6DKEQvVfoJd9av/49/+OPU4ETrttnLLHCYsMrAqAExIKvBCkOUgEKjq2ZEaHh1g1OU/a11DBVoVgJcTYkK1kz8qu0WiCqVwQYLJUveq/fSPsWuJkqYGi/AZpW7MLKnuQGgvKZKk3l+GiKU1qoMCmFkh4bdHY9dwGTz4DHATkOtdZbCYKYE0qe5Gazqrz5vPyB8tNT4bWdsf5VTMgVYLk/oJaKbJuEy/ZKlZ5sJuR8cI2kKrVCi+oKuWS3EQ6YX6uDJpMVKRczhkcvQ+mVe0y4DB5aNJOAScmRByMe1mBsHSA7Fa+F/5OQ4i2idOXs7DPZFyyoVmhqVt+OqAy6OJQYzqIqoB7KiJGZ0g6NhGb+ziv3tLh7P6br2L7w48xXm1isj/GcCeJCZzM0Nv0MBrF3c++jGe//GWc7m5jNxnFgXN7wBKiBw6HiqRukFrQXjr3B+4j9hU+EoIFtcoZ4CgrSMciBEJI3sg0EUwNyCwv54tYLpZkDsEy47cTO03zFiHhioLAm/rWHGyRUI0mEfPFlOYUthlV0oZqUEpjIIthSRx7RTajGOiIYA/gBMcnH0qIGbOpJHoCTuqX5LNOx8wexE1G6Ite531LZMC0rWrKSayVt8xIsUCHgfeD97ySmpQkZTLnRIcD7dDDk30anudkNquCALNRJkFc0a1BmO8JkIp+KA/oy6oB97pnP+W+YZ8UPhub/nVwUhr57o2OV8tY0E8Jl7DNKravf4iH338dj9/+Lo737+IWDDgSJDwr3K7ZLG4/+yymX3wRw5cvY3R7GwP0KGaPBasEkAmmsxbNiXndI855AdN+wP+iuZvjJ9XX4etnvM8KvuJEH9h6XVXXM0hFTnG4ckVErDkar5Vw639zoGky1AQzrtqU3iivEb9nA675Po3Bzeol5/CkrKNWqtSf0eVBFA3ZdOgDEhD04XrCvNaR2HcBKDlA0iWOfTKKezj/aEKTkiQSSEgQcqYNTRrwnrgfBLcajSBLbQCnQcwxcBInZo7zUAUh7a7hbDmVvJ6jFui2qYHUIAQUhzBORL9JgBxGcdxP43wY0sETe4nsMvc1zutDjMeIwdgjTlw0L0nOn+i9kVHOEJUTxAYavKAnK12oUvJJSVszV7GvZN4vfA4oXtBXutkS/ABMwcEUYHE2GMb2/X1sHx4JqAYgrtDvt5UjHk8CElKoLqUc25ZvfC5Qn2D2OMgRAAxXuNVLC8IGrQiYYXScDuEUwd6h83jAvTS5u4n57S0HzsKhEhbhkNVx8C8TAhGGtOnHI4OF9jnJYDjFQnqNji1UUSHNm6Lnto8EIHiyc2Xuw4GNktjPqeoiQbKrRi3hT1MXyr+kKsDv2aIz+ZYpV2KjxUa0M6SE1vuHwJ9y41RqcBxMkqZ2f0xHZT7rTIYkH1PepBghlYETXr+/8rWrviSeS4rdtSJglVMj/rKvvBpaKd73xNvVGud0JkMuBsmWio/jWSdquhFBPwdQeck5R5n1OEk3L2uCUiAgh+ueBaZ0rign888JJKU0jcOvdU9Q7eWSpoucBlv7Z5hiGoiW3NAVJYMOzVfSuSsivBsXqVKYFkVXc5sIeBNoALQ5N6b7QEoofS2uvl3K6LpCy/G3nsOO1bqvJ5I0Nlri80IuRGdeEDoaY6CfUZ7m0Tj1nNHzzj4eHwrl+bZ7l+QqQVlpX1HHFeK0AL57J7luPA8uVajcI//wv/8PModAwMN0epSts+qCpMezBlyBAHAyMicDm5aoeaS2a5fsI6VvjGpZRYBMivKI/NYsuYEh4cawHWCCsAqaWrUqK051E5oNdnKsgkIHTrV0h8/HZCm/niuyyQra5oHrGdm5rh014+/rculZKJycbJP88WG6FyMTKF5f2h9LfpJ9RjnzwMP/lFfnULWkdbxQvBj9TMy+eLNWiV3TihZ5hNkLJeFdduhAhH+rdppKlhSMe1OeninvjedkEBTJAakz9pJUSt48oGwAi9/BXRtOAMEJtcFcY3hYbcjrRAJ35Z5ykWAX9kj/fjnfgJ8FwQuBDGwaWKhmAqD5OMPTJgab+zi+fxPrH37PitP+9euYrPcxPZxixAQPh+ss9tNpbCaTuP3Zz+Luy5/H/mZB4AQL2O1hG7vdhqAJBwkrj6zvBF3QSCWcjpwOj18IcniWCHCQoortUhKJ3wiENInghpfT3nIxj+dP0P8yidvbOzow+Z5yzfO5idESQyyXPt6ZLN/jhkAdiIrTPIGTgr6AEx6eKlU5X4P7QXNdoPNHoOVwSzQv83vUWydXPDBfYMBgB59ALve2KjedBeMbXZEk7dAiGaQKCfct/67RBZdEgYiKWnHyHRSBkQOTnQybRGnASVXjuqYMnBxjvO/0Pt29z0SDrw/2uZ5d45jqWMNIkeAD1QCtR4EF9w6M92v1xWRj/umw0yyx7SYOb1/H6ttv4t1Xv47t29exBEvIXggMEsXanMby1Sex+JOfx/Djj2OwXMYZlWcOhEZSLpkP7JthSwxpogY5YzivZprRgQvDp5FY2UWuxAvHD3xuVTa7xKWSUEySLthpAX9LjPhMc23yNRJl9VjKsnPrJep9ibUk2ZUAfnad9RQxx2QgE3cnA34FgoXSX0BcaSVCif987az6Cuqaufe5reQyBW76M88Bz4ezgyclLHz2hEL5rHmyCyzbnCDdQ+0MB4nZAH2grOigJpJmBSO5kOE1UUXcbiFjS0abMl8Auj1/CzhhLwziuIdUWzPj8BvsvM4YfNZTTCaQPCNsKx4IF+LriCljGhUc0hxAvZHqNYWkTg5zpI25tyFXdu8R++cy8ENKd1it2Z+EShIqTij8oMo2R98mgNP9Y+wgnwa5C1kc5vaBdFIA52uh+qTzqjfps6c1lSMghyZTVclF5Ap0+pkdcK1oTYALJCpMuJ/LeczvbmN2B+C0QKDWmAu64mUvai4kyleRW0ymcSDxKwdNqipAVCDPgRMZCC6cPVmVdG9fm83DCrCcX9Wsf4gDpJk5TNe5AK7bphyM9V6b6J+b6jmaQbcs2ySnqlN94DVeS8y65pGxCsR8rLQY5NgLD3w14Ki5mf6eEmyeHTkgO3MQ7zUTwwIHvaoiMCHps4le5Qxdine9X53fMc3wPNA8S/y97mnE+zmm+08DLd1PVVDqdel+ozLfB1+boHSc6KIW9/zrHqpS36V3fn38HHPpVEcYLLWaQ35+9ZF2B1tKKXOchQl4qyBwZvf8XJUnAzX1GSrnJNkCUjfJRgM7nZVazDrnOnDC+TKeXA3RTUMHf3+9t7XA4iqVv6/n1KH9mODOwImAL52gkVO4ckdlEPMkrYXL59fXXX2eHfj2e+M+1q7OytmKOVeSQBXVuzLTlMo05kSnGPzff/Wvs9p4lstZNlCJdVLCxUG4eSPBcHkh8maYbHPZMEGf2MusoWWlwArEdsCmbAc3QUm7ZEWSaYm9qei0JjTuDbq4lrxGJSkpKymJ9HXFySCrJlYOuvxsQzFuBklakOoFMCve5ha4hJgLqYGvBI8XLHo6MVHSl5aZzY2moeRe2bHEx4uhsimW2NXN6PKqAZWfnze4gVN9HXw2szxE+aUnSvckE9UyQM7VQAKnVtXLycvJJvjeZYYhK6LGIrvxO+dBJOASY9X1qqqeJnBCssqky/MUrLvNoy9NEpSYVav6rCi6oke5HgaTpqYcYILs+oHDdgfb+zi+/TEev/2awOnw5qeY7vYx2QM4wSVtHJO7J7GfzGK3mMfdl1/G7NNPY4M+k4nmbOyP2PBbDjJkhSY9g9DOswP4wYGx27BfSBVeSPEkW1Q1yI2J0lojWcEzwrphUhTnmM9m8eLZCwKeJ0+exs3NTVaTpMXWjAUxT1irbtI2uBKTdYrxdCTghB4nfl/KTdMtTKADwVYla8A/JEh22kFgh2MT5A3Yvx049YqT2S85pakcLjmE2DTlOpIO1GDH/85vYC+M91oGOUv1tN4F5By0HbAN5PWnqmZc/9mbogn1Yi1rMO4BXoff9QFRy/7e40omZL2uHqdeQyE760Q8D3nLteTYo32P75kh9mRvDwEfqk1ocN9vI+7fxeaHb+Ptb38dj9//PsYAVPxZIsAYTGexAHD6xZ8QOKHvCaAJM2AAnMCAcyAnNOppLez39TyzYxoWcMAnZYW98t/iW14r1q73uuMP/tuHuM6DjODsifEslJ5ksHm5qTeLJbkTIdyLq/XRkmRt/3Q+qydFl8nwEMSZklKd9hyy0uTnyz3oxK8YGvRXxbUl0GV/pOtj/dlKtpyDXRnmUDEDJklwmaMP2IuQVWF9BJw7cF6DZXxW35CwwXkRIAJsPBIxAqdjHHbaO1jzsNEmQYJejD0IGdh3jygHxG9UkGCaFEPEDkn25MaFvXiO/Q4xB3sPNtWIG4j5GEKKOKLPqV4qDq2iEypiEuaSHaAMwPfjASJWZe8pgNMUbmTpbgeJ3RG9SZDi0aSAcoM4bre0CQcYgiwLP0/zAuxlfD4koLhWVpm2clBFUgcZT7KwuD4TOTAXIKmCKhKAU17fdDGN4SQJX8gP8focxSD3ujP6jCbzmCyWMV3OJc+bwZlOTndwxcM8Pg9UtzROPSsCs7usvnOt0h0YSV7OqKHMUcCJVelcz6xaEZMLtOD10Bsk0OKK056fB7GgkjSNmELVqACn4AxyVS64N1NCJ+K+S25N/mA/0No+E3rJ5hWSrpNUqTogxbucZVe0e73fCDLlAhwq6MGLO+k32VJjS8u90rXYQMpAqcZn/1wFPo5B2BfVQa0CJ8eQ+vO+FzUPwnOAIoA8SMavFjOzZxf3quakwpB6BvWet1iTeaorTfgeXZsAIK5/twMB2/t+OZMzY4Wfr8+ebhChnBrSXfQZ6zoNhpBXiLqVMssjKHSy+6zUmun5L4ATQE4FpomRm+lGJeVN2hsE93tV3f10ZmPN9zWNOKaebpyh+OzIExjnmltgB06Of7q/nUDzenLcNtFZCw+9QCDlG5UCVNjkWCYaeQiLMK5mTjb4h7/871JbhWbAdBZLRpfIn9rL7qa2xeTc3Iz8043vWa7mAmG52KWHFCzkASRApmQV0gy5YUgLS1CSeJdfz6Smshm++ZbKeLF7wRHFM4m31K1XblwadvJC2Vletyt9ddEimToPqqc9HnJHu64WSQplmV5P1nGtCMY8iC0F1M7Khvi0zM7+CaFbNY+btWH6n6rHyqo4gOAa/O++Bw5yZm6w2LyIGoNjVi5ZJgMnM8fXQUYlaDmH9Y0jdxQkVEqQUuqStTcnWooa+o1DlpX7brTbGkXVqN+DtGqS2f+aWlxgcA+PrcFYbE8m3K79JXiSjreDMbyGwHUCpxzQCDe30Xkfs/M+xtuHOPz0Qzx881U8fPN1HN++jcl2H6PdIYYATuglePpR7KYz2j0/++UvYvLqVTyOhrFFM26uHTZwHzDoFywvRwnG/niKNUADZ049xg5Nyzk5XHJXSSTwPLFRN5ttm9WCCg4+D5lmGAeMJ/H07gkD5O0tbKtvekVqiMGjqPoIONGZjyyog7IGwIFxhTEEfs9hh84SeQYJMFgEK+rH0zrKAcEkUQRqt9sdKxSqOMmZTBWnK+Dk3jb0cxXg1PZdkV36wG+SUTfk6hQi64bEz85u3G9wB2TpX6RPBTvsZWpsaAKnrDgZODnwKhh3ltD/3ZKQBHcOwvVa+yGpHixWtzMxkolAdwBixcESwYwTBnVzupHKPp99MajsHA8xAUh6fB/71z/Gu9/+Ot5+89uI1YqsPi3gcejMl7H45FXMvvx5xMcvL4ATywcpexyjakApmIAR4w7wBZLk3LMATlCOGDzXw9HJAJ61Y4v7nioAdSN97uhSNZS0CDF0l6MJuuDC4EoBkO+frmLu0xCI9tGoPxUHeVLwZxoDi/eh9FTnHD+rq/rlWTNxSGvji9Ebfm0d4T0RclLECrI+IaoD/hwES3kvlUelUQ5JMzWKS2mQlTUAJyRNqLLlhzNwwiyiCc5LEBuwaN47Ccm1j+SeM49g4IKeByQhSKAAnPBxYYqTPU7nPR3jWBU90JQ0TgfcO074IXjiyAfYbid4xn0j+ULmVWDgODjGGUYEHDMBgCPDhd1qRaCDiIWZSYF+SlSWMOsIfUogbQCe8HrbXWzu7zUSBWCIBJnmDNEwAkkr7gXIJvRiJxOeMoV25vMa0t4Y93yLobSoKOHfppOYLNHnpzlmIPHGMMS5Wcbi9obmKTRqmCxjMr+J6UI9gTBogCsdfoZ0FdYc+5EuZxcRONEBFKA03UNbE7sAFCpOILJw9rBun4Nl217B9bdEFkPa04GMpjNwxPPQcc8psmuw5unI3l6V+SEkh6164EqDR7r0vEixUjJ8EdJalzJi6aqUa5BioqrlPhm7tWS7AxrlVSlfNjFUAZ3j++UuvkyAkUS7StDzLs8L1U/i+kxk1ZzLuQ2+Xvu/uc+vKuhO8lk5zOGojnd8/dY2UI3EKtknkrmfC+it7aqeChoZO5uvR/b6NclZN2gAcIKc3+cbqzPZ8yly2DbsvdCA71VOMSMIsRlFyxtZIEnSp+XzfgJKxLj2DJxw9oBoy+pQPwdVgdY67WtLJGT/7eddv8/3iC3V5edxHvCaaZSSe8rkalYjsS6dUwsD9Nlyfs7VE8Bn+XWbS1NnMSfM2WQATmlAYRDuYo6/f/CPf/3fU6qnm6QDhR8yDxQAJycgROHZwNfAjOV4OqckL2tTleWqIcZd5XBEYciKaD+JjUqpDn4w50CQDZVMoU4DJtNMeVF6zVNzmw4hZlWyVkr2LdljplflcMwd1h9Uaiclk0n7YBy2bK5Hg2gfBKuAlvax+aB1UFsbr/kbdlgiwsVAUQKiKmvz9+RAQWw0DwHzRvCGzlkF0r1KC+sEplaWapJ3DZzw+T0otAKnmlQqCHbZkVl8l16VbItdqowDKxYMWMnYl74sitGKrA7mEHCzo3CPo8kzm5BotxWJHWi0oMzAZ1NkHqieW+TEzRvvevPWDdsCP95JJQxpWml/D2ckuC7tYoa5UZv7OLz5IR6/+Soef/9NxPv7GG13EWBxD5BiQPf+LLbTWQyfPY+P//RPr4ATmn6xinPQL/YADCJQLToc4nG7je1uFw/3b3kgkhXOpAff52QPawmmDK6wtsoi2SJVlGYMjCMOu4SJBO4BXhMVtfl8EdPZnMBKxh+a18Pgm5Oz2atEkANDB8nruGYOMuywPI6lau5jBVQNzOSmJPiDjNfASaMMELQlL8RrMnlu7LqlELLuNnAywHAINxtJV86s5DhTxpoEqBAjJUIH4B19Hh6l0PZL2qmL67EeOmk4aqr7XBoflFW61cFQIUGK8UwFTl5nkCc6ZrmpU3blttVVssv4QTvwXIfsGxzEAgDciSp7RtAofyRwGq0e4vjTj/HuN7+ON7/9TZwe3scZ8iZUQvEs4az3yacx/uJnES9fRlCqB9cwOT0ii0aSBTtiWj3z0EhbYenP5AbJ/LJr3v08DEgcCwCcHJdMumAdev+ZfNOW72ZA3SUy++Sa+Q6FunrmuvkCoSZHruS6PsPqc/qDpAiMPB553n+uuUxSlfz1ZM39uB8GTj1u8ahMckvPOnt5DY51JOi6CaCSFTVLlD0KBK64OlQ8CZqGsqJOYhLXDYc4mkOg2nM4x3mP6pmSJVyH1r3UIawesRdTrrL4dwOncxg4Yc/ulOjj9Y7DOB+RQANgsuuNphKYMgC5JtsHs3JxRHUwq9LHwSGGM9xLDCM/ccQEwNHq3bs4rtYETgBNQ1T14a632bDChO9r4AlVwK0GoiN20d3PCTel3vROTxm4iBvNz1Ksw13mGYp9zMGzGvSM7wLoQeUITnmTm0XEdMx7DCA1JWi6ZXUJpAPGrMcYxg0LvgbIA1JeAE54Ljk4mgKsJDyxz9mv23qZ4SSWZlaeW0Q30ZQ4grjg8Fi1LxCgpFkDZVsZExoRyiofrM5VbeL9oaW950umooBzqMo8tpmk9epBsnW1+sz4K91kZSaQ1ut4DlnxwPNFXLokMx2ZletVggrfp9gpJ2HnGiSGMi9oYCVzuYvRNoUBqYk0AUsaQehss0LhEjgZLDgh92v4OhGravzqyb/uhxN9/N3Aqb4Xn4fz2EI86zNlD45ubDEmkjyeZICVEAS4BkqX97MXJdLoCKJaqjLk4soclMYxclNkbMkz4joHwlngmUUg6KzA4T1AZbH0reZyyPwuZ5NRYau1hp8BiTGdqWfK98imXo6djr/OX2ruXcGsQa57kj2TyvhBpiKXn6+t2fJZfNaqSKC8hjgFxI1HFbgwkb1zlgW62kQyWCwG1Rf6+XQgtMpEZdokMo8x+C9/82/O1FxnYlHLW7hwD5x02dBMXNMyljlOPHwzMcFCwmvuMIF7t5EtYWo92VBNe2KU4oAo5fEPFoaNX26azMXom6/KQZ8e3cBbioe6IwcSSmzWnPRekv08HfmHSpECLx5IZvZD1TZpoX1Ya1GIzemHbGdujP574i9ziFYpymGYOCLrYpes0K42ts1WXxAV0hyQ6iG0YqEqc+LFWlkc3xsnf7aDv0Tpl5aYrR8q+0bsKKPXcrLTewHkUOOByVq0YmRyiGjGBDErkqpAvqZkRAHGbkDuZxD27ZIXrejO0DLonxRUnJS7mV8yNLP5Zu5ERzv4t3c1wE3mke+y38XwsInZcRujh3ex//FbAqftd9/FYLWK8XYfR+jv94cYTuZxXj6JDezAP/44Pv+L/zbmn34SD7CRHY9jD9ae3UwyhqDmH+YEp3Ns9vtYYQ7SbhPv3/3EoAgJAJu68/D1M/U6hU6/uw7ps5PQ4ABDgRxbfzvo4x4tFsuYz5eU8smpSOsMrKcqWjqE8DU7qwHwkBFNNlT72qSARALqj0C1k3eXwIl9TjnrzSBMz8gVL8lcXfWS3rqzVCQXsirktWxdumbfdLkcn9d5ILkjNdAq5Qv8g2mbsOKl3i6MbdnxsFA1ujOx7s8zcPLeaofUlcTEwb8SAhWcd6IB1UD6n3Uy6mqgN4FeEiGOcXz+eTjfTuc5nFmxgHN9UHFChXL1GKefXse73/5zvAVwur9HttxYRtgdQ6o3/uLLOL98GQNIOMEqAzDjd7LCjHvU4cPuIKs3PJMBnCR9Y/zic+txxxIYAycPWnViU+NTI1sIxBRHlNzYmtxORpLqqTqs9+5xohuIVKnRJTEicqW6oHYzG50JBM3pktTAX7o01rjTpHoXsUgBTXJRxc6W62Ufp1xSe80MNxb73oYQhIHu90rZHuIZhyWn0gPgFkk6h6XyDRTDINWbDkYawI0+S8jqSG6gxwwDo2XXT0Jyh/P3xDlNqEASONHcAYkxqsy7OJ40M41mTQhVR4x3GMdxD1tv9HsO0uYbM3+QVOD71CNI6+3s4QMQG03xqTXQHDK87eNjPL59F8f1OmZgqtFXinUGJne7Y4WJs/fYHqBqKoxI8boyP+imTHxmcO1HJRsEA+fFSTaA/Y/Yg2c3hqQu55TBdn8E+36QBEi6F3MCJ/wZIKhwPzBcdj6nqw8ucAAAIABJREFU4QOMIBBhDme8/k0MRhhMO4w9iA7kIfk8kBNBMWDQDXLK5IewnezINThWw6WxXszKQwaJPYPnLRI45xvRKM1WzJkLmNBOqZ6GkctB0VUXkalqp1CymRUnxK2xgIJjlc8WExreO7VKU+MXk+VMRK3Y8PmcRzvXm5QFqlhRqs2eJhEeuBeUiab8sAIixgrfr9Jj2HKzOkstk18DH7+/96zjkMgzxZeeo3WzIMcn50e+nppDOcY7sa5kMfNYS4LF6Sao99/1Z8v5zurBxdlIojMJUl1vfopUI5jEERmsayY52OZppgEPLxbPGb1Ojsld3m7y2DmSCh9pVOLXa059iv16z+562nt7+gxHS/W8Jpgrcy8ovzKJ7c/u/8blVjDrNSawo3FFjsX8mSTUXW0XOMycMM8Pg8B+r926oXvqe+a17qqjXaOldpHVOtcC/v8ASbQeCnvBuTZNbuCWy+WYPXu//rt/e2bwQWIB94rC6IG9YPLh3gsErqkc9poeMXWuvDHSuRCVI/AhIdxsVrHbrDVnJwEMHiSZ8PmCWntamsKKBlUn6PPZ/CZb6otFWOxv/fC8gWqloTMcqiz4AbLnKhd7L0WiytabwPzZ+FAxU4UP1lUPAQjLqMQI+TBNR8E8M/2e+AwMTIlca+MdFxDYwpy4jT8l1cuKFBc0rk0HtNkdvKMfuj+/g6CDjllz/3utODmQ1uCCnzMrjHtZtb36LE4U3LhpK+KuiTZwYlDI5a+ApGTjDKc5avtzoTLqiDnp75EsklnGZGYJ+OjYBF3/kYeFEwUHGGnBldj79exk434sfnY7IOG10vmQRa/DLoa7dcz2mxi+fxPb776JFYwhfvwxxptNjNCMjQZmaPCnizjMb2Mzmcf81Sfx83/1r9jjBOC0xRBFynEELJCwpElO7M9n2sKutmBEtrGBVG+3ZqBVxUmB0JIMrRG9Ft11jnC5GsXNchmYsYb7DLkO7VqxzkYjBmlUqfCa2GcCT4s2AwkB3KVwBiz89wyvJfBLG3HqotMCNOUmll+oeipGlQMgBwMmL9Ri59yHLtVTpcmSPe4Z9nIbHPfEkFKXorH3QU/JBBKslC/qsOLKknNdsVE2405HUM6zkb4bUgdYIiNGaVBvP7RwDwGcPAfEldx6ANf9xff/gEGJSQnGIg7UTAtskkJiqA3MHNBBILW9Woxk8PnuZgvOWaLTWoIuDu7cbWP0+BCnt6/j/qvfxPuvfhvx+BhDzNIaqc8FVseLj1/F+Gc/j3j5Kga3N0wYMawZDPwhEzYe5iA6ksJgbyAN91Ku5vlWHMh82Y9QEwrO+ivN3PWMyEfV4n9rZk/g5J5HqA9EcCiZVFKkP33PLWN0j4H3t+893tczQ3y4+lA2cJKBgSo1YnBVSXcSxcQ2kz7Jlfo1OK4oVjdMo2vNfaqY1xllkmQZ9/jv2ddASSTWCmew4YdkBY8etCOuB6CaR5ai6QR9kJDQcdDPkYDDPUJo2vZ6B2DabiXjQ3wloYJzlUAYxBUSBvRebgkiBwfMiQDCG0ccR3HYneOwPbCvCPbd4wHmKu3jfNzG6bCNM2RylOsl+88B5YgHe9qBw9hh+7iKx3fvWAVdgOQBcEICxWsXwII20KAJ1uVk5fP+8BxTSqXnAmdHSA4xQHYCxl0iBVbxQeAgV7lZxBAxEbLkGaTHc80sw37Az81ncpWkWx5+o5cMNuBj9ZTxPTF3aREjAKeBgBOdC/G1lH5TSJ1nos68JINy37OzjSBVlRey/TlQWwlmH8WidXtVcUogr2xO+RQB0xVw4vBtElNwQFSPOMqKPH+xhtIa3OvfuUGNXc6v6tnvfaC9pH3v/XVNbGJtQemAqhu+B7Jy/FyLDbRw1gBsAUaRYyKI0r46FT7XlaKLHCYBkYm0Hr61P00Q+30tuXNeaEDVZN8ZvytZ4n3r67w2yPLXeywysWMCRUoG54QmdN2jg+eO2LxYzLIyaHKoG0jwc3CdKW/ELwMNEZb6bYDscRwVIPtZWUHkZ6scDiTroVUvSRxmv5tbQjqQkgROlc7LipMBKCW7HwBNVjP5nvks9RniNcn1laoqAy5VLhEzu/qtVT3TDMX5aAdplvt1osBrxMUgxEer56xSaWuMeRQsbrROkWdBOi77f+SeKIJIMUNH7t8U4EStcxt0FtyUdtXzYpnMpg008UDLIbhcsFnKPNI+cRc7DMncrvmnBmlpcBU22nJ5G4ubWzrMHI5w5ZJTGVkTgqfeBN5ASLEq9ob2wvef2iCylqWVdQtyZs0zac/VLXcRleh0eKaFJBIGvM6kNz862asaViXq/ZBXRtcbLyHPYLWITcDO+LJvytOOrXPHQ2lTtT0wDj+PTZQJUW6my/kCWiK+Bz3IGSVWvJgpZ6nCVSCFe4DF9CHgpOSxW2vq+9CAbEZHi04D3jwIOO3K046mab+TVValyWlb1w3r84i166BHhwxkJdLBquqC377uBuivPl8NkARO7KE7MkGhPAaH3WEX4/0mJpvHiJ9+jB3m5Pz+6zi+eRPj7TaGlKCgUXMf+8EkDssnsZ/fxO3nX8Rnf/HnMfsE5hCT2I1HsWHCeyDoBbjgzARKJs+xxQBZvBbnU2zieFAZXgNkkRMJVLkpVEkoGBIMoD7EZDKK5fImFpzXMmLCYQ007j/tuQFAuCelc7650cwR3wcAGfy7QedsviC4gQsPpH34sx/waga/JAwQTAAMlSDqs6iJlQkpAFg2pqq/Cge7KzC1qqgKRK7gNjvBiawZRrE//i73wakP0ge7D02kPyJnFChxPZjrogNdsxjErplf8oA+HezeW5Yb+BCoscbB2IHbh617L7En+OpJxzGGsdLlBF0ggb0FSRIYDOrwPcdshEGsaTDA2Mqu/xhs1jF8uI/z2zfx8NVv4uGb38Xg8SHGx2NMnaAANL/4OOa/+FWMPv2cFafTBL13Qzo+ovKpgwnACbFJXYcCeNmHk704rAwlcKqxpSZgAE6OQQQK2YiuP1OOlMlP6+ny0N2MeZQwZk+YZt/56BP7ItKpy397g3Z3zsT9r4xng9g5u03K0rR0JVbpvUp1HTU78nIJ/quklRr2zM9cJX45dNNnlkQPqiLazpnrlPOycnlwsK/ODQAnGHhQ2M7KoM10hgEbD8j00N8EO25UfzCLCBbJuKeusJL53+S8tjP2IcYUoKKM+yTARFc9zDLaDWK8nxI8YSb4CaOT0DvFGUoHzbU7bWI8BMhZx37zGOfjTvbf7BfD92jO12G3ic1qHdvNJucprQmS0CfF4Q+QGAIGIj4kgcWeKSRyrFYrUee9BQiHqy0gU4IkgKYpKkczGTyAYMWeIukEoHSzhDUo5ahw5GLFifdwEAOw7hhomxJISu5Qcac/KPYmQId6kMaTOa2QCZyyogUCQwandvRMB0xb2MuGUfE1TUCYiOJaKI9OGWcD4mo7kDlHzkLk2dpHs0D+ThI6K3Ccb4Xcar/j/kLLA58rLQ8F/PCn5tzhc/ehzI6xVmR4fXpNqwps+bz2k0mICpw64aW16ziLGI+ljzNKsvKMJRo5VKrAVoBIRcL4YOCUcjyDhQZy8iLxnCs51fdjrzI1kiQNzVpPSsaeGr8qGVZjWSVR6vvhsxugXZI5ItRlSOWzqeeFqm5IEYF7vFjirL2siOmskbuc4lpX+Oi9utoK8nQaqWWPr9phOmFc41iVUnb55IEggaChACdfvwG7z0ibioAIrA54qjhV8Fj78zo5qcpSd86rgLjP+Ls0EIFJTZ2x184QnlFWK6TKiT38Ktb4XO65QG+1IcDPvucKnEx6ce3QIEKVbM7qRI6YRJ4KHJDZnmPwz3/9P1IlwMCVDwBJEN4YlSb0Phj5cl+m65QXrbXgXkiIvpgHBRZ9u1nTVYybfbdhUoWHDNC0vMHvu5jOlmR5Dmw01awgACfplLv1oQ/jWuarQKFuIje9teF6DVGnY0llMW1ZiaCVQZAbt7keyTlGm9klxT5nQOy0mwyxvrV5GopnPMYNVyMeLVnTDpKsc0qOUHZVeYIeQuy7kVRFUr3pVHpVvBbugYOKkxVv2A+BJsXT3ujeDnWzpnnzHEgMnJxAehFiHZilxSZH4oxniswBjKbMIQQS9VG1mPFLLJimXUvXrA2nnhdZurZgWyZCq7IhFzT9Yl2kfW8NDA72uP66cRQULbNEL4cm0nPtQtfO3qN9DI+HmB42MV69j9Pr72P3zdex+/abOL97G6PtNgY7TY8GE/EIwnTxJOLJ83jxi1/GR7/6VYxevIzjzU0cpuPYkKnc89nRGSqbIcD0o8+JttGZbNgOV9eo4Xt0qdtvmfBTBpcVHdx/VEdmUwy6BNM3Tpe9bZMpUi7B+661gkCzXIBF1fMDsMK/2cUPCet8sdS+XN7EfCYQpefSZaVkzHJIKpNB6nt0b/GNvG7ucd1/ArGU6unA0cFsYxCWvMsBIW49dZWZjHo9d1OAHCLKPYD0trormvGTOUXdL7JSVy+IFGPpvEcnTzW2s7qcVRWsfQd8gyJqvYvTJ59F9h3W3kPta6wzBJouoWCTdMaSygri32kckvdNLJykA/yzJc+woT5wAO7g4T7i/U+x+t1X8fD1VxEP71gRhZyLg34xMPX5R3H7L/4s5l/+PIa3d3EcD+MwGsQJvVOQ4+YBnF0RTIaRrA2QsNHIRAcRY3L2LDi2+XD2f1sS2c6BZmerQ50V7/z8ltiKNc1KPQkDu/b1mW4drLuXqPSKOqbZNIJyzowS2RvV2dQkxtImjDEqyZUuQuggPCGaX6z1ajnBciLa1AgXqgSbUuhMsQS1s98oBAkkMebmHDuSZpnQozINiRlXEvuMJoEOrSEUbPsTHeYGADVnSICw3jM5wXqG/H1/ZuUIluHTyTwWqChDKr1bxf6wpqse5XHrQYzX0xgeINED+NkTNLH36ISKFKTJ9zEbQ5r3GJvVOw6PBUDnKjmeYgTiDL2G602sVqtYr9eSazHZg9RHPZzuH6AsNEkLMtfcV1ht3dgBZz8zbpwpkNWNhxw8y0rSEuBpFiPaiqs3FMAJ4yEOk2ns6droqgsUjQA9Ak8DnFtIwBHXkHjiTwYFzaNjj2Ces9h3ON8xPJZSd0rpPIMn1YJJGFtlwS1PBToqh+r3bglp64tWhQFHWgMHreokN2JWxjHWAlU5GjBpLhZVByCnDgfGtxkqaZj/lyMq8FlwjWTHrXJJsMc9m0CF+yJbHJqOJu3JsZQdnwjeSsVJ7SBmsNTjhOuQsZful+XajAWsvKsiw3zMa94VXo48yHjM2T1lmCrHVXiGT5m7Wc4G728n5gZOPus4ezQBuf+tVqGcN9aczTHMAAr/7TxP8bvneD4v8Bm415N4Vg9aB08GN8hj8Mwo70wDDfyMepw1tFaOhT0+Ocdz3odEHvEYf9b2hNIi1lpaTCy70GAikusgSX/PvTQJyvdrMsnU4YHYZfuKZJBeH5bd13tWYy5eS/FeuXy99z0PVeW4PYNUksg4TgY+rUBRgJOfOV5bz0f5iK/F69/XCiLV1TdL9Xqfk8h4XiPdYzUA3ue9tmf29+PJ/dNf/euzXdcoC6GLU+97AItV7aw93+IaOAnpYXPvxTxhSOPmkXMZUH3CZsefeCAY5Dlf3MTN7ZOYL+9iNJlHYKYOEmIDCATMVrJO1i5ZzPbexRWlMgZcAClz86wUPxT+bFLXQpqpV+acnKKNbTMe1EDs4IHnaGZASa5BQCLvUnHi1weH3m/FGSLSKCOpynxTfVOcMo7+rpyynZI9hndYwmJieaLlWm6+vhf1azWJ8b28TiT8317QNXG0IQEPBVtAJwiiphmAg9IqMedq/lfVTmxat30WcJJWnQw7n4Hmt2iquBKoHtC5fbNCokZY/lIm2ZIePQuxGwLXluCUfphk+ZqJB3K4ZPIhXYIcA823kKPMDtuYPL6P0w/fxvbrr2L/3e8j3r2LEQAi3adOtN0GcNrNbmP28afx6l/8N/HsF7+I85NnsZvPYz8Zx54AUT1Omo6jzyyQBtBkCU7OMinOiUxaycICPAk0QarhipMrfKoGj1nNwvc4KCJxEfOe/XVtAG4/BF35wDOGI97y9pZzoO5un1DaBzMHVRl8iIrpQRVaDcMyW25zR1KSiaSrAgAk3Vo/7vWTZW6XYJlhTTfBrND4sGiHdkrLBPxKn1was3iN4q7ikDKg8R7lQDsPa857bZmNpXpmAX0fDa58gLaDq/QN4H35HArDadYLNsuU4WQvg1/PQEygtsjCin037y+BUzqrseozYIUhNusYPN7H6OF97L/7Nt7+5p/j+PZ1DLdbWjcTOOH53z2J5S9+Fcuf/zJmL15wthOAE6pOaHhH0khpNHYh/p7uROpHlDwU65X28awgd0Lomrn1569xgkkx1zFep48scE+G5RaeFYM/tY8TwLgK0ygTzeoRWO+A2TGr3ffiiNjXha6dcYd9UEpMCFwy4zARx2tw7CkkmNek57I4hSx1p5aHITa68k7olFbuGeSYrMsoQr2DMpVQEg9RKmIEzTwYOQCcMMtoEqPTIAaYcAxZGw0UVNW2iyxngMGqfId+IViJL2I6mtFAhsBpDzJzFSfI7tAAfX+OeD+KyWnK+4L+pP1uTUneMLYxGkKedx/DM5Qj72K/vWd1CRblHB2AvgAYS2xBmO5j8/9T9qZNkmRJcph6hHvceVTW3VXTPQNiuQSXP5z8QJC7hFD4CVxwQYrwIwkBsAPsAhjM9HRX15FX3OHhTlFVM3fPxIiAqJaUqq7KI8L9+XumaqpqIYlVwIACaLjfUUpn4sxnnQtoEwb0ZLM77/dLYERZ8ZSDZulTohm9Ipk6RqW/C2KVkeJZI0QYxHlc4lCMBZw8K9EAiV0jBTOw4x7zb54MEJVEMhLACNDkB3OHXbJnSaR7Mq4rqDNjYei91L4oXb0Ij26dBinkfw2oEiSNzl4v626lk93TXJ+IohcIJSg58n4QTLmrLrWFYs3NknP9SLbHczHWtV5Dmtxz74qaRp3xDG7Izukggt8p6+Ha07n9VF3DPTSjoyUbVwcxZjcGcaRRzgN1UifJi9me+dx66KnHJOSMy444i+s/PBeGYCeleVkH9iShz6NUD+T3G+4VQ/A07Fb39V120C2Rew6yuq5ZXG//fwSGx5xT1ybhpxdAz46M65QMM8prM/TRP33PvSXEI0PCUxdK39zDsg4cEsv5GhJkeHZfX0tlpyuJniScM0xEKZcxALcD1hHUMOxEDmtSE6iuDRO88d/zfliYZBtGV8P//wROKf/zeZqJgv11zp+RdXDWBPz7BE4+n9z80L3PUIrC42IYdsXzS89tjKAQ6fPbf/Y/tTr0QkZkf4W7BGZz3OXoDpkcH58PWSYGpRb3tFfE8m77iN12bSlStJfJmPBXNZliOltgubzEYnWF6XyFUTlTialZdpK1RNdpkMaSxX0WyXlBcrH0CDZkHTGrxes5nXhdUJvbegG+nFCWpuV+OJ4+ZxAnbpmeh7P55w9nBSXd1EcZ180+Ylo5roKgkmzRUa9Gvidt8vR2UX5ARowSAR44EUsuJsMt3kTLz9nefP/DTWFYBOR+nIv3+UbBBTUEXKkj5u+5yFVgxC8x8RVlX16kGiirmQF87Z66nGks3mR8PSRzSLOPyrVkbwhAXTw4fKP/WdaJ9xIdF/Ixm2XQIeyBbbK9OR/mqT/BYQrAuLW04TyCpsWfzkeUbS3gNNk+ov75Rxx+/zucf/mE4vEBBWO74wE7NA02DIgql7j88D3e/dd/jksOv11daBgupXqMI1fZyzWYQx7JYkjCl8PWIg5UJuKUM/jA1rXlFPsIhSBDpJkkZD8VldkPeeX8FoU1NPQ2HLHdboJlM9h2UUutsr8ur6+9UOxonSQfkPxvttTzaUbevQi9nggH4X7g/YJ/7Tko7gL6r3Litg+gjMaNwBAZqa0TzueGPyPlD+osDkDJE/AUhzc3Mb5en17+GcPDLoHT88PNxUlUJ4M5GdwEFQkeTJo3cjOMw7Wff5egargZEzillyqlIfxahXkM9hgdIiHHyJSrZHcVNx6spVmvFsXpbOlu+F4MnBoUhz1G2w3K7SPab1/w5e/+DU7fPkvCVwbw5DVq5wtU332P1Q+/wertO4wWc9Rjdp0MnOTvixEQpDD4aPpaOhjCwzkJnEKmORjkOAQrfF9P2O0BENH1CODI+yVGn6E7KS9KuVJKd7sY5HwOfKsdPx4kQwCnvMfdsx97tQj/IN3cCYia1Jq6GOAar3m418SZpr29G9jeg8V4Iely9f/GVpXgyUeNCxrtkykHDfY907c0PU0Agtl1AegSOLHY53odl/KiMVKcHafpaIJxOzZwOjEohBHdjaVwIfERKUHpHwMeag4unqhDX3Hd8b42jLSmCmSn2UqHb0fU3xpM2onkc82ZUjACq61AU1USgT3ifHrA4XCLpt6BmIXvS6QjO2CcMaEwirOSQtmRlw9IM48MBDlLiUBKiY8kY3XWUWrn9a25SJQIEzgt5vJvssNE8KSh6QReSoUkGemOnQBYRo8TPHBIbsvfc+AymWoXQDlIPLsbSdi5ozmMFmcR288cU4EVHg83kvpUXe0BUQPkGtNaVDpiJa9adlq8TfZnWdiXYhBpr1jxURHKlghV9Bpq7XEicNKQWjP5vO+q3QicQk6o2om1TIDynAsljUUoLZK84ev1M8J6o/f+2YfHe+w005wlKdjXzSzSqWAimfchkpJFFuURTgKB8wt5joUkT+oUpfhZPaABxTzPFBrm1y4SYQA2EnRkXdMV2c+Cv/L95PvLjlWeEfk9Uy42rIVyv88zM/e4vusV6ET+lNg/Mkkxuh3D2tSNzCB1QyUUzG+cm6GfiaAr+dUiBENSywGxn6Sya3EqSXhGWXmk96xUVt/DnPPlGiHlf6wR/Pn6GpJ0nUVkKLGLPTLq4kxG1rURJugDxXgtJV0bhjcMLuhzwJLglp+Sr8sy/374sWsTe6uz46Sh7IMkSBPg/bnvs8fqrLy/em3Den4wloI/Y1jj5v11Hc6gFZNqVOBxP+uk+8QIYUMp/vZ//8dtzhriCzW6isNq8HuiRm5sWXjpAR+wBorMPO6w366xWd9ju3nE6bATcOKHBowqPYwRyXPMlxdYXlxjvrhS/Oe5pcmcmuaRN8w4/PzzLN/IX93MntgI+oUVTGQkf+Xz+6Twj6f6KXAKH1IcQLp5cTPyIRZjHYd/PiDpA+lBnFvgXXHabJyeMwBNkkiEB0I3l5Imzs+ZzDCiVpjdN6Z3xJu1Rrhn5rOgzGsx7BYNN5b+WnkR5j3sQV//fYdMRUr1ug18AFC6YlKTxWOWBB+EkCypYIy2aVeo5gvhRhKL0t6mbMsHyzyMvu4Alz0XWTx5M2NghjeEvA9DUM3b28+NeG7sJrtOozU37pE6Q4fmgCM7TThjfj5iwkS9P/7BwOnzLxitDZwECGmAbVpsz8CpWuLF97/Buz/7c6w+fHwKnFikZNdTAMrdTcn06K8K3lH9Bi1ee+G0KYjcz4jTHjTyvmimAw9PeRu4Jrjp2UbNa0DpZMoTssORA/D2O6ZbOimJG2BKG7XJkO3VJsvURoNT3aPwt/B3JSiRDabHIEysWXdq/VA6J69irquUi6jkiC4QkwANnFxwewyB76MTfNJdm8+QvncUv3zNStDT1/qQHXYVvE4iCvh5Ipr+3wCqCxkIMGPtdg/a83kevoZkp4YkA69lAid+bieFiECApJItS+0H80qhxb0rEt5EQHQFfxwUHG7KYiQkvGLReeAxPW+3xWS/RvP1Mz79m7/F8csvGB32mLA/MTJTXldT4PU7LH/1G1y+e4fxconzpMS5HIOuuqNush8uvTaB2FHMqOH+59Qvh+z52vQgt/cx8es7Fj66u8O9R/unH4YATk55UuHEMycm2mcRa/ll7wfLZ9/AybKl4fOe9yh/zyJpuC46sinmdTzx68Xrz9ds4Or33hXaA4ClIa+hGEiZZQKo/DR2gH1Ng9XtQJu/L7OQ6gimcIGbueYjgSV50BicxDXScBDsBNNignEzJqpCeyRzc8aobjBh4cVnV36aGMDFwAfGi9O7xIQ8jDCVKkApODgeN9g+PmL3dYPjN45hUOlMsRXallK+HYpig6rcA+0j6voB53qNgkEQIZVQap+692MN/eK+zO4M/ZsENwxpYHodAc2RQ7anU8wvLhT/XXHQNklZdjz5ESl3/LM6D1lAax6ewyCIz9ydYjy4U674eVLE0MSOEfGbo/ZjXXtWZMjpw6PyhNAZhD0laeCBnCby+LUknEhspA+a11m3M1Jyc6/Q2SeSgFHyTg0WeGZ3jlHt0YXQHvRMiuw13g8/1z5d2jejoas896ja4TyflqE8mSobA9wjREYdylhXE9URwaRnMEM8n/lsONCkLzgTkIg4ozqEHrb0cUXX2U308BvLH85OxEBJEPtFGLswlreOgN1dO0n7RLy6LtH9YWqkrCEefJp7Q+61SRYOCeGeKO+L+Xz9CZyGNUzuzx146JQoOXS2lx7yrOP3Si+Ma13uS/YW+ez1z9X3C+KybxvGGBxKn2PYeypwPAulD1VwJ4Qg2OslY8S7PUs/JTvsBg0n2gY6MGZvnDpk7PDGkOTcr71nuw7qfEBZdvCUDxDYn38DJVY867quIWnP+lN/J5K3j4XvGiyxmeb6SzCa/56dNa5vSzv72YauBUKZFEqTrr7WXp2kbK86SECa1yx/bv6cPKPy/BrOKe2uY9T2nceSgVycA0cVjebG0Xdc2p/5t3/9j1siXf7iYauWVaQMcVETcXHRpAmQLfRkF4XuQpuoYpvGwOMW++0D1g932KwfJNs7Hzmwjke1oymr0h2n+eoSq4sXWKyuMa4WOLcjHFl88cBhkl8OVI3uzrCYGQKERKPdg6TTyzGtmWLX1e45FyR9Tomsh1rlgYTD7GOv+bUnSTIiAAAgAElEQVQJsE876Y3tWdwP8+R4tj04JIOzK457TUnnquAmyhvh+TozJQxWsznG5VTAiTxNHsbdlO6BT+lJYfKskMh/GxY0vI/DxZvXcrgpDhmW3LCyCB4WJ8nIJrPBd6yY2GDG9L3D0JimRm88ZCzciifwyeJID0kXFtGDTrdOzYB3Ld1gqFMu6df8bBZQbGp9u9uRmcmsMfZ2Ukx0sJ1GDbb1XsBpUtRYnI+oOFtJwOn3aFiQPj6iUNz2SbKPfWvg1EwvcfPDb/DqN/8Q83ffob26wmE6xZ6t4NiolIpIIBeHjuL3WRSpTGEEdEKCPoUrjD7dbfS69sZnaR0N3tkR4U4i2jcYqH5DTabEMxycLMf7SlaPrL8OrgS5MfRQhlPJLXzNVATE/JHpdIbFkl6ohTrROfFbL46nqYZiejN1dzSDVbLjZJCUs5zykJCxWK+FGxQnmve/uoI8pI3ZVVV06yBcoCdGngLNbs/IDnl0xh15bI8hfVs5n8LKrX4NDgFBbrDJUOWzkbMy+H560sEeNz+DJmBz9hiLnvy+8k0xFIEdivQAhNwOBwNEdh7IXssDyQ7Q6YTquMdkt8H56yf8/Nt/hdPXz0rbq6ihL8eWGXDcw4s3WHz8ARcCTgs0jLyfTXAsCsXicy0arPtDhWh2AkJGwdfO4j49oPk+c4/Ia5/XxwTTwHsWkqkETmIew1sm8y2NwJQapJSrC4zxSvA9jMIzPI/PwWsn/xkUik+AdycPzv6o73PeoOH+pveX0o9nUj3xoQpNyx6TgzT0OqVl9J/YyfU9Z1+9B09mRVscCZwo/SBI6BJLlSYgYoVNJe4RtTRsDPCYoGI8BAfUHs5oDw2KPTDaMyqcaZocVusuA18fARM3oeYInPYMkQBmkylmUz5/PKu3OqN3d484bw9oaF5vTxiXZGo5E22LonjEaLzFqNigadYA9vJTiQA6UprH+2bJMSGXukskNiwJQMnzbDZHUU0U+T1ZLjG/vMLi8kL/5llLToLj70y2k7g5zmT1hxW04FEWUghktDvPawLB8E9I3iWfXCSORQfFazK9c64/zHwPlA3Bx4rIUWR0b9xPqSmfT6kCFOBgxYmJ116wmSTyWagxxjAIrNI/lUmk4dlNs3/nJfFa5LNAD6qAGq+hgq7slyRw4gexMd9H5+HsCDmeK1wuLixno4n340EUuKWC7jCknE3ggOFd8jz6/YuQEhHkdFYH6kTq7yDUIlUivibpYR14mRQgZOAk6bqIKq97zeoMHxM7iLSFsL6UX3SQoJzP+pAgHu4vw+7ZsM57UuAPZHTDveN5rZTx6gmc9nsGnPnc5JUTsRgpwD1xG+BPZKbrjGH6J39Gdji6OYidlM8AWPLl6KJYXuc02KGfqv/zKGLfh34e77ddVylei/fFPvisA/kKt9TD2xF6rgWfdpy8wCOQR3Pvss6Nv0tFyiBkYlib8s+9Dy5DoPq4doNZz7jMmt73ua/c+/E1Pkz97PbhE77PXLvRJR3U9H1d4A5tYpdUhvQdSPXIDQStSe9qTtYlTAttTkdMuMfyn//t3/xl73HS5mC9JX8ggRT9EvydD6lSKcgIRESlFmD0p2Si3O+w2z5g8/hV82m2jw+W6lFedDpgVLTSWlPDPJuvsLq60cdiaeBEf483YCcKJXB6fiPyoXl6oQe6d31BDAYcmMU6RjKMkcOO07Azpe8fIEUegEHMrovI3lPjG5GFltuMnR2HjMX5DrvtBpv1Wt04yis60/i5AYtRsvictTOZLTQfCKOJ5HrWwOdHL/8bbggdEh8wvcm6uGgzG8BCaqjxHILQ/BnDNvaTDk58n47B1QD31IY6+16Hjgbf54BcC7yefM+I2MzUnxR4GTQ5Oul50aqBgGJT+khUd03MziTYM2PhleJDoX+4DKx7GeCoKTABuyYVjuMWu9MOh3qPSXHGnJ2nh1vUf/wR9Y+/R/v1s434isQ+iaXftw22zQijxTVefv8PcP39r1G9eoP2+hqn2QwHmopD7sOSQvM5YhFnMAQZZ7FswVolOOo38ijGBod6MkY+zJlcFEMnRxL+dEZafi9+zn6/06bP/+8NlNld8ivydHT6oxyG4J3T94K17OnExD6+d5MnkvMxCj1mJDF10p7CAtWo0kwpiTAj2Wm42RtIWdKRnaYMCkhQSIZzmPTTrfUATvnMq60umcpTaaeBT7Jrg2AGfyMX4cHKSY7X0geSwMnPtdfy843ZX/unwEEeDD4EbGjW80EJCtddmL2zAOlStjJBLtKNnETZG3NHHLisFDADJ8214AFRc5bTHlMmlv7yR/z0t/9SCXslJXznGlPGjpP0Ysfi6iUWHwic3gs4nRl5P5/iNBphVxPc9dH9HlTMLl4EuSj1zeBSUdIhfcj3aQbVjHaC8OegMq+lQw4c/iNgJm8X9yXLgxwe4bWndRLFSb+tuTxnx8nDly05yec9u+nq3KVXK/bpBF5WxHq9DBtjfMRyb8v9J4FTN2Q9jfaRyCmPaiSoKbKcM5mi6JdcVAwlCbLwjnHNxw9VhDB7O/Lz9mM8tPYYIy2pnoETiQtK7cYCTSMBpjOB0B6ojhWmpxlGZ0u5CJpG0lgC9b5Bw1jxfYPjlgl5LWbVBFM+ryJZGN60Rn3YoNWsxQ3OzR5V2aCanFCMNihGBk7jkh0oSvec4MfhtwyeoBSQtRdBHqaVk+sU8c1AhymmJFiWK4ynnJ8018dksRRoAuOr2U1VgyyY/BE7bFmEmuHvhn1S4aBgHfvuuJ5EqilAqt+D+n3HZxSJGO2bAVglec8udciMh+RKKiFsen86tyz3JcuYw+vTG5OsEtA2w3XMQtidM6agaq6TwlZsYu/OxW7uV0iU1FF3UJfkdkEaSkZJ+W2kFLKO0tw/gUWmf3lqoIAT98TxGMuRh1LnnqaqKIJrHIRhk3+Cg5Q39QSr7QUKthoCJyXupackutGDOUHuxoQcu6FEk5/rUTdSCgyef+2XfPZH7kQ57MJ0Yha3uc/4/OtDBJL0HdZDw/rheZ2UX5/kW3/W+l7ya7mPDOf/8fxMBQftE0+Bk8nip2Cl3w/7Qt4qCSfOGjizQ8Vf9jY59TL3V6tpXHdmrflU2VToXKaX0fe2s2lGJ94KlKwp8vfu7IzmwfHgGiIJvQz30nV7Fg6hdaQ9OgqSuHiW6g0JLv/D8F7l9RQgTmtM1wSwlzY/P4kO1dQD750i2Ls3GnV2jujwT+xAf9a8eX9zzQyB07Dr6GfRjQzLUEM1QzUPzwqNwDmItBhzLhlf29//X/+k5cGuKHIm5OhwtASG3zxnqKQkJRnJ3FSGwGm/22L9+A33t7/g/u6rpAD1ycCJAIryyCnni8yXWF1c4erFK1xcvcRkfokxZyeUUxTlRMWC9N/PpDPDTSBvQj4EHcsp/anufBz6PSr/LwFOTzTygwLdyXo9IEnmyoe1D/xcBPz92Nxiv91i83gv75cYIy1Ws1dkFgyclpjMPbG8KKiPNhun7x+b8/Bwz42Xvw+NkS4MkwWLRRwLOTeaDgB1bG7Pvub3zQU+3FyyA8TvruJdU8aHwMktYzPq3HQ9f6Jrs0fEuyeuR1KXlTdhkh4k/6mIMPuVutrsEuQmlw/IkInKQi5bsn9qUy2aAlVDLesEpxICTvsTBzU2mNUHlHdfcf7jH3D+6Ufg6xeMNmsNbpTmlQcNGuwY87t6iTe//jNcfPiI4voF6otLHKdTHLl+Q/IUeRiSWEm3GzMBKF9RwfaEIe/XVV53N+/6zWq4wWjtt+xKcPCp2Sb+O9lnsnu73Vabfl6TrqhvLNvkRsK/OzDA5UyAlUyLu0UsAI7HGtvtXr4F3n9GlafUgtfYfhXPMpmOpyry8gDqDfjZWjdoSl9TMmtk2/zaPKX8ubxWazGkemlCTfDdDyIdDjxO0DlISZNHxleVBXh2hiiVE/Bh4RfdpmGhobUWe8oQMOR+w3/3dTCb9UTOp9ZEDP+LodAZGOAtip4SM/gWM3ooZvqrJiz6ouPkItOdvTEj6Qnw92tsfv87SfWKxzuUh53+bTYl08x1OsJxeY3lx1/j6sMHjJZz1Iw/n05xLiscCQQ7qVKCWbPNZIDNoDvcpCT4Dpaa16cHLn7mh6DyebGmrlncd+8hfZqeol5jRlsMj4g9L4IEouPvcBWnyHWETPjWcl/jfRiCqZ506laU72UE0XTP1RODdIDAKG6HwEnfTzPgoBlHCkeIcjkj5T33KdIUrTdxlyIVDcbvOBVjHCX5cia5ZK4qIEeebasGrkODxgWDyCvg0OK8PeG0ObL5g/lpiWV9CRwo8XKnlt5NbgkES8dtjXp7Rn2wD3VC6RipSQVK8KwnENqjbh5xONwLOI3LE8pyL+A0KreoJgeU1R5FsdPXeM/l+5miGs81SmTbnlEspxjPGRc+V+w3/bpUUJSzBYrJFGd6Nlios7vMTig7a5LgZbqgr4W63elzjPAHndsjyvjZtUgJZReP2YFeclCcGcXOm+uT8E5ErD7XmVJfaXAfMPHDMw4tUwlFE2g/zeI9DfJZNxokDQvXqF7FbbBDM1VnnWmdbKgRcLb8iGlRuRfXAhRB6vHuROqpLBPB/usM4efw9ZNsK0s949znHZtsCbm6dSRvwru4Gs/+k7ND8sL0HKdUNga08jW542QChd0u+rHdbXIR7/qZxECkmuZrD7mpzjQFAYWMnh0nTWzOBNUMiYoACMkWfe4QBIuofhLGlf6v/vd8rp+TW0miZJ2XZ/+f6lg9B01ZLCcJljVVDlcXISRi1/5zk5H9bKoERA4R8JntWjpHXFhCr8+TD8lqhFRyKWAjau/ehtDvW309wCvsgfcpbfb77AM5HNjUj20Y+n+85xks2fM8UEKEjaLvMuVw2Dg4BfIH6XdduM1AIxKgbEi8Z61hr3WA907VEfL5INmVckc2huD7yVrogVO/DhO8e1yPGwO9fSP396xlhzXh8PWppiJ5d7L6Q+dxkG9K4HX8pcYzsPHBmXTFv/+//zedV0zDIYIdAgYdkLGRaVGK3TEq5w/upz6TmWZ3aoPt+g6PD9/wIOD0gFMAJ0r2yFxQLsBFcnF5jeuXb7G6fIFyukRRMr1v3vl8ZAaNFuOw+M2iJlupQ+CUBbU/Z2gmzuK872jwMMsNekg/JkOarKhvYMzXYa47kf5AipJFvx+i4SDFaEOf73HYb7FdP2D3SNneVmlI3JSYlER/03TqDtx0RuDkjhNZZhcYMWsmpWbRcu5SZ86NdMFiPsTI9Pr/YcGdBUB2H3LTyQWUiyqv5/NFx2uacjw+WKkR1bqIh8ABFuE5YXEQYQYuZnw4yH8kI2kGBPTAKSVD/tmh75bm3eY/HTbP0nUSVObD4cPxqR8s32NXSDWF2FumOxo4ERi44zTj8Nv7bwJNAk633zDebgScCJpZbB4oWmlHmF2/wZvf/BmWHz7iTNC0WOBQTVCTAWXhQDmbUnXMuPEwdMKThz3zgKCEMx/6HtAOgVIwm88AVLIklFLU5x0m075b4meDQRFMtIwZKTEklnHB/Hs+w5Td8fA91UeFY7D4IjhUYcS1OSr1mnc7bvhtjCbwwZbPADtO8kaxUz2mEd1ewWQts8PQDWiMjoIT+jiY02ETnWRD8tqBjCoKTRfxMRw1B5dKh59dCt9zrWvJDnvmK2fTWUboEA6uF4HKc8iHmdwVmz5/l3QgdeiDUISeKfZ9FChNbXRI9dx1qdWmMfAPCVV0stRZSsBgrZPknEqlIkA/Mca+wJTdN5FINMVbvkLWb9wwNv+I8XaNr3/3W3z+u9+i3Dyioq+G4x4ocx4VMsrvpkssP/yAF99/ryG4ewaXkKmeTPR9u0jw0I5r1pSCXII1jFhpFv5+/nuZchZayVyn7zSP0Xwm3U2igsASvVzn6iF1aUiWaHVa/pDrJcuojjPXpkZl+BAdEia5b+e16/bx8Gd0jHkm2EmG2hcXQ1JJoLB7XcMEP+/F3UesEe+72d30deN9VyRxyLkEOgM8ESaz20TwpK4Sz1LOXuP3YDdf/jh3XKrRBJNi5tS7bYH6ocbpsUaxHWFyWKDaz9DsKK0lIcdhtQXaY4vDusZxwyG59DllYiJfJ71LO8wXBS6uSowne+z2n3Gs71Fjg6Lcoxmt0WCNyfSM6ZxAw90SX1Pux1MsFldYLC/VEXs8HdHOKlTLhYId6G1SQqwGyzL+e4yCM5RYrPG9q8DnOnNstmYmodDQ7q77yHcfnU/zyTHGIkgU6RniIVcnU9eWBZTPKfrQ6sNJCXQ6G5UiSQkhC3RLwDX0mt2UmC/lji+jjVnseo/LOUusjZzVGxHiXcFvbyqBnb5chOgY0/FM3XdNfyqcjKtgpGDSlJLakYr2TnMf4b4gTxW7SxqsFXtWDObk3spRFBo4TTBZn3CI1D9376yaZu2wnFx2kdM6J5No4PrkNVFKLGNi3GGgzFG4invzZKKQjHNzULeM/ke+Hz3TNZ/F+J0FfHZytUE59Mkx/AT/J1Qzvu/G/mYNHHZUuzxr3Ne94ft+draMYWdp3M30SRIwwwESCKQU/08Rpnm2qLbpwG7K13pyjf+eJFgSYQ5lcoc7ZxaJvAtVRcr10jebcydV5wRwknSXckh2LQROqeZwJzSlgaU8cSaLfHZOojtjoJG/ch/TKI9YE1kbcS9NqaDWZICkDPEygEznvLDsE9mm98AgAET0DnxHXiSRLtfL2S2WCD/X0AsXpHzWkcPAjfx87+0pBTRhwuvE85PXwQm+fbKv68e8b30t4OZBerSfDpcekqBZsyR4y39L4EQvE+uBfM5V26qT34KnLz8q1p+HI4q/+z//15bxyh4+Z82wpTQ+PKUpjofLbUm/KRZ7meCRaRbUda/X9+o23d9+FVhoCJwkBQip3nQqqd7q4hovXr7BxfUrVLOlwEIxZrzyTA9uPvxd2017Ti+RG7KJPqDdCRKbIjqXxYuNlE6FiWKaizPkMNLVp/+ku9HR+kxPwaA4U8cgfGACIJFGk63KoUchgU172mC3eVQnbrd5QNvs3UFSIlGDksMJp0wYvFJQBrtOPHA0Ey9eEzcsPkjJXuhBUuFgMEHGXiby6Gb4PAnGOLxFQy9WXjsDUndCsujMa9nPB3ChyUPfCWT94SF2QOksBjmOR7WEzjN9TjEMr0/ZUdSxdoEBS5FmLulhuWn0rAFfq+Vc9G045SRBX+y3saf0xUt2QAQiI8L+CftMgqB116sdFzp4GNPLVL0ZPU6MI//yCfWnn9F8+wZsNqDfhKCZQ9EYd0vgtHj9Vv6m6XcfUF9e4Dhf4TieKFKfnVUebrxcdVvj1NaoI96ZqVf6yJjqTIiKQyMLQ17TBMK6n13YQeqZ+Z55D+hJcBs9mTA+C/Z+ueNHsLTZbCS95T3nTANKb/n5x/roKfMtiQG+Txao1hKykOH/86YR5IjV4f2oYp6J2E2DpRN9fJSSlBVmlOewgGKXSuMHFvp/8WTaFHkwEzQxSckeSzFykm71ErD0Z2mtR7w335sBibs82ZDLpB57RvoDsfs6q9N9oPM51iwchikQ9EWQRc5pio6LtpTYD4V3tAfEfJHwhUWLuy/69XmURJKVdLhJBsZkOpWYx/A3pRTGoQeWoHGPWtEbQMkKi2tJ2+x1qHhQHA9o729x9x/+Hl///t9q1thlNUalosjd7yMLt/kFVh9+wPzDdzgu5lizKzOZouU15zMQyW8EwJQENKPkFG2d00ES0uUkJHzw9MEwIo20//jvBCJyzIMuNwulMoa5hkY9ZRgBEpLw6LqUAlWpFohZYRHlnJ2ADrwHU8trNkzRMgOZIxICAGWnL/a9YUcpwZMO0sHrUoGSayCi2t098DPMw0oyD2/YOnL0vSSZiuj9IAB08HNIdQscuD/ln5nexmun59gDZSnNWhQTzOopRo9jNN/GKO4rFOspRpsJ2nWB85pBEXxmtxi1DRZ8NpsS5/0IxanCueZeymcFKCZHoHwEqnuM5xtMlgeMxmucTl9RVFtgskNTbXAu16iLPSeECNzM5teYzq5RTS5QjOlZmqGczTCajDXKYceBuS33hZlTeBkjzvhzEiItfb6N/EgsltV7iDlLfPZZTLuDEZK6SKFM4sPDUX3NksVnMSUvVZ7FvNYl1xiTCBt1ZKqmQHOocd6ftI95PpZTVBkLOJ6yU87niQEbZ5R8piRHJeibYs+9nu+LZ4UvhOzJZPqTVFGz0EMBdc/cOeHZws7fGGV6ftR1svWAP58AmWcBSSp3l/01BcGZ8tNrNPstisOOKFogjiqUckKrBIO1HNXOjhQJr2Nz1Lrh/2eoiQzu4xddQAk1lS1DdeiPbM6gUwenA1rKxxS7TMlcgXK2xGx1hbac4HDeAdUWTXvQ6ypRgtPECs1EPqM5WKfJ/w+brYIiNGeRXq3jCYfzFm21w2Q1xvRipUj50WJG6RFOowI7Eop8rgW2LR1U4Sz1p1MD+VjJ+x7diiFI8rnYh3a5KA8AFz6VrGWyKzwklPNZT+Jj2HHjvw27VbknyCOWsmUtAtdR+SsHdQukRGIu9wUNtleXx/Vb/rI8kMPaDZb4b6yRMzQpZw3ZIxqzhvhgqQMevc8ISUvJ2rBOS8mq9suBdDPPIr7nrLESRGgti1yyhC1rvE7QlcRTvIn+jExZZ+8TTkDqs9rXVLLXAGqO/vcgbM+gjI5PSjoDkKv+6Vi5vv7l91N2QqhfuvsmUrN/HQLlg452rgOfWbF/503Rz+Rz6YmqE0r0+Nycjth++oTit3/zT1onfXm2RbbH0pDv5K3wU0RB4HY3N+T+3/giCI7W6weBpvtvXwSiaKgiG0bw5HlE1nSuLq/w4tU7yfUm8wv7ekaUT7nFzdedOs8h2naxH0zh0PSYh+wAOJ1rJgKlDt4SlCzE8uKmJye/Z/fgSUZAnU1vcncRG7NZUhcfLEzfPu71nmIud2slC+62d9hu7nDYP2rWlTS/nLNR0ePEmVYvcHH5ArPlSpHk2RTVOm+iaA1fQDKzLo5p9qcnioVLiAdCcqT3qALGV9DcVc8WJCj1gZRtZ19fMyxOWJQEZARUwZrmvysNJwylXA/dLKdg3pM9yAch+yh9AtUAPMVNVrGjUz7iyQOQpQxHnp30G3SdiZRm9bMAPE+ql0KpfOsGTvKAskmVcbYy/50OKAmaTjvJns5fPuH0+ROa21sU2y2K4xkNzdCS2xWccIL5q7d4+Q//DNV332G/XOAwXaAuZzpoJ+MJZtQtl4VA0xE16sLzbAhKCoYv8Nnipp+erPCU+LX2XRevzdQNJyvvDVuR5SQIyN118ftiDrrJ7ARPvBcGTjR6c6ByhfmcQzEpDaIE0b4pdRIJlJhcyJsQDCg3HLGOmuWQHhUzwQRRjKI/bBiDftJ15UHgaM/KnkaawRVX76/VnKjoqnL98hVrMG/sMd1chZw/EsWpl4kN2u5upnss5BMRL64rIG+DAVc3hTw4UZEP4UFxl0wiQ5Mq/I9BYdFxymfGgCFkKnFY+xkaRAgP0quYYGb+JZ67CAnQZQ2AxNfgdZkdnn76+aKgPMTsPIGHPI8JnA57gaWH//jv8YXA6e4WF2TdGP8rkoPJeSNgtsLqu19h9uEDdqsF1ixmOQyV+ywJGR6a3M+nY7QckEsPCwE4Z3ywposD2gNFzex7D/Y+yLemFLR83tQ9IVi3x0ckBu/7qFLqmQPp+kj83M8TOGWnaLjP9wWJJT9d1y8HLStwxJ3HLlo254fwGe9KlFw92TYKMiLn8XReDqsRXDS5o5jASSEFjBsfRbR9zJxScR7dLG1eAkgO9DBYMCDVHswEOHY8SZ6QcIjC8MhrKvfOSSEfo/qE+bnEbF9h9K1A+2WM4tsUxcMcWFc4bxqcdpw/V6NoD5iVwIJzj5oR6l2B9sQuwdTx3eMaxWSP0fwexeJWv5fzR5TTNcblGqPZDsX0gHO1w7na48xKvpphNF6hrF6jLF9hXF6jKRZAOUFBOWhFLxaLQe6z7FDzmXbHUqM1Ys2q4yjAaQCTck0+c1wLGoCrYqqXrVpuFXK4weBoPSuhrlA3Pdh47UmMEZ94Xy9V3Nc477gOYz4WgVNZoCVwmnDvaDVQmimVZU0wEcBpMtNwaPp4QNldQekrxzkQDDhe36+NHUKekZyfRHmR1yefBfo9uV+awSew45zGscDbCQzQMHDi888u4YhMKRnvwxFnpp+SvFvfS51yZmrhiKm7C0wWF5guLxS2AXaERmfUHFVN0ivWj9Ua/LcrVBqePJa0tCUxtdspfXN8OgCHHRqqEvYH7HYEYCOMZyssrl6iWl4BU6CdHtCOTvLolmfuCY2v6+aA8/aIw+MOp/UOLRNATw0bS4JO6rYRGDYHjBY1ymWJarVEdbFEdXmB6voC7Zyy9gInHmXsRmvul0E0Xz89eRrwTlItZnFlkZs+qqxh8v+z1hmSwwY8HkjbkzGxKcQZkV2dJFuyo537SQKsPAuSZFEXJNS5PpkGHtsz6+ZUP1g6qu5V7Pne49ghLR2/TyVAvJ5UYvRKotykcv/tf1bulaobBvHsjJKXXUJeP3a/XQunskLPUthOknR0M8QqCJ93/rl8XVk/5TW3cia9q8+9xhFhH+fCc1Kqu456vS5y1d0bKLq6dLv0IA0k85LrhWqDGEUKrsGsqAS8vYrH77sj9gIv9MA5Kt0BoLWyoJWvqTxT5XFCu3nE/vMnFP/qr/+qlXY+432juJRBWFK98B7EReeBL2kRTaBCiQQBXjk0mW8eH3D37Qvubr9g/XjvND3ltDO1x34CMk3Ly0vcvHyH65u3YjjI8jBNToNgZZjtpW/DxZo3c3gjnx+y3nNZ1DMCvS+mE6134Q5iU3sT+PDh6FrHoZ3MLkd/4b1IewicpnI3+vLzjuy6kRU6PGKz/obN+k4hEbUAJQtYFpUrLC9ucHl1g/mKA4En4THQZdXGz1ZuIvZk7fN9S9/6RGAAACAASURBVOogeVEaVtMr04PMTCYRQzrQ9GdNkQt7WMgMFxlVBpoWPyjwLHX0rILccJym5nQxBw8YdPvXgDGIv/EB2YOELJzy4Uw2JOVc7DilnCc3Cr/mKGSyS9dpbQMASoIQk9xZFJ6DvaF0SRvLAWVzxGi7xvn2M46ff0b9+RcVpOP9AWMCHUkUWEsWSiybvnqL13/+5yjff4dHpulNZmgmC4xHFcqiNGNWUpZzDuAUUboJnKgTV3hAhFloKUY/LiXzgwfZHcZMCBxr7TUtu0oHHd5D1qvTNcf653ukCdjDceljYIy2Y6FZrG2PjGQ/4rjnHBcPaGbJSZB3EivpAj/vFV+lwEgBddaouT/udjIT+xDzHDbKUBkmIXCkeR9Om+oIGs31sdRU35uhFM+6hHnA6N8lT7AUpAsZebbZKXExQiOGwKljFTP8IWKlCQ70fhUfHRp8xiCrSDcA7YgVdb58mPCg036koeGcQZU0Q3iDsuMUzKfWdrzWlE3kkErN4Ah5hIywaDHlHsYVwUMi5h4JOJEsIXB6uMf2x9/hy9//Pc63X7EkiImBmerQkvmdEjh9xOzjR+wvlthUE5yZdDae6P5W9GcROE1GaFiIERQE2zhmNKQGRbvozWdV9yM6A0r+ImATgHWnhgSa9fwhgyRQG0/AQGdLnwYSENfHHZh6ApwSuHb7RzzjOtwtJTGIZth2hE0woTDuT87lc2Suu95OFDPwVpEf5BPvaXrcuL74vLDI0TnzbHaf5UU9SaU1EDJpEiNaHZKiEfAaLPrv+38jy870OXnXuOZFVhE4nDFuzygpIT2dMTsWqNYF8K1F+6UAbkvgoUS7KdHQ80SlyIiFwxGzaYvlnJ2OAucDr8OIR68CFZpij9HsgOpijXL1gHJ+j9HsDtX8HtOLHUbTA4pJi3p8BptULWdGTa4xLl+hKPjxEi2u0LRznOm/ZQdp7G66kv8YhE95W8S4y5sVvj8Pn3UHkXudO802ilvybZY5pUCSNAbgzaS64flkXOr0T3Z/+X25n1CyzrECqlzq1nsZ5Xokf9i5JXhjNDiBE0kN7r0cRk/gdD4zLshDcieV4uBJbNIzRo9Zcaa0jSZxglTLixRBzWeU/hLK8QjENM/dJGRH1EboDkk6STEJnCJBdMwOMa8LAdlmg9N6jcPDI44Ptzhv79Dy85oSbcn5VxeYrq4wu7xW6MZoPkUxq9Qp5k4h6V9HxPB1z/V8CzixQ7fZ4vjwiPrxAdht1NFq9pzndcB+f8KRqK5aYH55g9WLN5hdX2C0opzTewS7U8f1GsfHR5zWG5y3O9TbLc67Hc6HPZrwb7PTJqkerxFVFuygziYo+LFcoLq+xPz1DSYvroHFDDVHYyhVsR9RwGtH4pHBPSJEQp1h64j9PcNiPGWkWc/854BT7mW5rydxk8FoAvTdcNS+m5QR5P766GaIEfBPdofD+yPJ8b4uCeDEemhQ70imTeDE+WbsIkoK6o5LPieqhQI0SMoq68OQBPfPThVUKqH48zsCSHvuQPKXoyWCSEyAkaRUXsenDYWn4V353KW9R/tgKA50LQbSvacqp6xxfK0oseWznz87gyCSIOc9Zycq5WT+vkGYBmnJn5ehL/zzn6ohEjjle3Jd0YeOWYwb9zTPbO7/3JObGiW9gPe3qG+/oviXf/2Xfto7X0gMbQsWVAehUrfciuaBwrkEjowM4BSFBQ/MzcO9QNPd7dcOOLEdTr1ugh0ulMXFJW5evcOLl++wvHyBQgNwPW3bDF+wNVogOYvgqfHLD4sXsAvFKDxN/anb5MGJPuSybaciLZmCjo9MaU+YEF3F2dzNwiAMzTogU0c3SGcy0zBoC8ZN2T/cCTgd9g/YrG/VdTodtiou2PafTJhQtsKKwOn6BovVJcaTqVs80XJmfaDiIDpxuagFgLiBxABjgaPsOuX7itfYdZFi07d8sY9jkQwnOzLZ0oyHwIZ9RqeTwTRNIpNumtoDOGW3iAu+06ueGDWZD4qBUwKpvF5+m7kJBYsRf5et8wRjljb0KYYGcgk4sqeWhxdbs2QxHDpgcmCEkhlVbbDUkjfQC3DAmEX/5gGnr59w+PRH1J8/AQ/3KPfsRlEHxIfM0bv7YozJ63d4+4/+W1Tfvcd9WWE7maGYLVGOp87BUkeEqcBnnEY8QIJ15sbIWSws/iTvYKHgtZwYIOV6wzXV6e1zUDAXJzsE56M7AGEQffIsxLBQfh8yT+ysGcxyTYXkDy0OoZWn56o+niTNYIFAucWOhyOL9XgGtDEpAtdFy2w2xXw2U9Q+PSidd4SRuHP69xYhtSlQMkGompqBVefJUj0Pcyz12OZmn1227FBYDuAUsvyzdeS9t9ApeZMY4OvDRXJjzdroSRQNjuRKyoCGmnHgPsS0AWtYjb0m2R3qW/rejyh3VGEnpszx5kqHVCHtYAgn1AU7GEW7wZYL/ARO7pBl8eitp9I9NXBRgd1J9c6oDnuAgTM//xHf/sO/w+nLZ8zZbYphy2IqRxUwu+iA0+FyhS2N+uo4sUwcaQYQCZExhyhPOBiXJnN3nDjbh6Cy75ZkZzcSliSttZ+NzLAPrFp7mxOkmCg50j13F52eiTyoTLZ1mCh62//pnp7zTnhNvCbz+ipYI4zOSbTkfeY3NlHWD1vOw9xmZSdX8Zrz3qV30klY7ELba6YzK8JP8uDtwVF0UUKCxnXGTpKG1hI0EQzzI4CVAJfOIhv4+XnBObpZwX2BnQ/6VmugOjQotw2KhzNw16C4a4EHAOsC7Z6MPmf20DvDBLYtppMayyVl3TFzhTJAJbQd0Y6PKGcHTFZbTAie5o8CTuP5HcaLR4z4A8sKJ5Q4tSTuLlBWb1BV7wC8Qtu+QNNcoD5PQSGhfCpjLg/CAD7HU4Vu2Z91FvnJ59AJafb6EOTwuZ1EIif/v585F7S9fEohsdTAXpMXatSFtzLrCP6l5XpO/JxT7sQulySbDQ57J6HqnoSXhuBFnkN5mxoUTBNlSmXbKjyDJqmDhl82AkpjBglxNxfZpimzMok3vK7q0B+170qcQr/nhHOpPKhXkkXNmPIcqvQ3edAsv8cRxfGEMTtNmw2Od/c43j/gwI/HWzRHSvsJiShznWA0XaJaXmNyeY3xcoXq4gKTyxXGi7kkn0cSceoMOOlsKlDNpEXKFo/YP26wu7vD8f4WzWat8QVMi22OVr+ws1UziGS6xOrFa6xevcH05Q0myzmbWzjQcvDtM3Z333Dm8O3jDjju9XvDDhZ9l1QV6fp69pS5KXrcZgJHx2qMdjnH7PVLLN+9EXhq5gyr4TVzHD3fA581erl4X+Pmd0WuwHKkrCXhlkAqifD+76OYF6DvfakJNIbFc/qbEgCkYiY/l6+pj6ofkD1K8fCvvrtNEsRrM0lM7o38nknQ5M+ml5iBS5KshwWDTwPPRu6r8j4FsZjx+AZfJrK715eJwnFG2obh2Ygmq/oxETxD5eN61o9P4JPkU16LrNmedJ34GikNDrJ8CDb5dX2jYgjynhHlFmDq48lg5ehkZUf6OXCSGm1gX+DnZXjREAwN73Ne757I74GTwHiElJFgz3pUwRBNrdClMQmezSPw+IDiX/8ffxWBs2Z5JHnoAmvMgiY74sFtlF8YOPEniS2KwoRx5Ov7W9zfflEc+Wb92HV9UjLnIpHA6QovX7/Dy1ffCTgxhlsbhMOte+QeRbEK+yh2zLpby9q34hI8+WDmUmbt44toD1ReRH9NxC7nwsnZEaHrFCigXpl7qRhKS4xUTqmii6JM7Ee2Pwe5kNE7OLEQP2yx3XKu1a2keuxusONEz8yk4kDRlaR67jhdYjyddgZtS/Ds79L8m5D9hGAriu4ElHEwq7gIiUAMVRVwCn1nx7wPIpdzkQ9bm8kAyHPBGVzJAkY7uUsficIi71EecM87TkHSDIBTgs1M7bFeOTrAwSpFWqEi0Nn9DLZJYD/b1gbK2pCi8JGMK+YaHE8Ha8kjAYjAaTZmoS+O3Eb+M7XfJxTbB5y+fMLh5x9Rf/4ZuL/rgBM7TpJHtgZO1et3ePcX/x2qD98JOO0mc4wWLDgMnFgUcw0ZODWSv+jVc9NP4JRvNvxJluj1Eugh0+rhr8nW+zlRDHLLssDGz0ydG3auDD5j2LB8TI7L1jqIIp9FHVOr2F3SLCURBGfsdzusHx89lyZYmCxcNbiOBcdkoo4TvQUEqgl8eH+cGDl3sShPH1MkKQGiHDOAUyT8UcKrDhiL9UFkrw9JP//88CUj0HcCaEr2Qt2DSt1Za8G79xfASQdCzhIR6ua+eJYZ2/PICASc5KhkohyCKSN1snZOVCJL6IMl07diL+gKZW9ClkaEgTY7oeHl8s/wgUvmzQxczJNhIa65OC7GJUuizLJpMOF4B87J+/wz7n73Ow3AnXBzJ3iVuZbs+gTj5bWketMPH3C8usR2OsGZATTqOI10zwieCJzOFf1UBk7Ud7FopO9C3ZAuLCOIpYg1JsNPmeZsysI5hi9GmlkmkSk5jklnEXBhxq/vhg8PsozwHR5y6mqHjzhHHyQR1GmJ4+Z77blYGe7zCb7To5edcYKvzqs5CJWxbNVknzoI0Z1K8Kw7rY4SwZGHs1J2Sz7ZwClAU8wfSjWAvl5phi4QtYee2XUAxqczxgfq6IFZPUa1a1A8ntDeH4F1jWJdA5ua5ih5SoRry1agZzTeoJodMV+eUU2oCml0T0kAqN/CtLzZEdV8g3K+xnhK4LRGO7nDuXqQzA2jJU7NAvX5Em3xEmX5HmX5DmhfoW0ucT4vcG4YPOPURSt5Way7wzYcjMpagt0CgdN4HjQ3JoATi0KCHo460Fmrfc/kLAmUzpyfQRnhV1BnNySgXCv5/2TnF9UCZTOWkuNIP6xSUGvJ4ixSIiizX5ddHgKnEb8XlTA05XP/Gpea00eA31I6zD2LacMEfSd+nNRZP+32CrMQAcp6gx38OecQTTGaTTg0C+MF5XXstI+197trG6QuVTjbHc6Pj2gf1zjf3aO+u0PzuHHnafsAtGsrCcAUwgpNOUcxXaFYXKBdLFFdXWN+8xKzq2uMpnOHbhDgMXSE+8T9Z515Df1auz0O6y0Ojw84c7zGbouKkjjuFXUjz2/TljicCeonmHNMzKt3mk84o7RuDKzvvuDu8x+xf/jK2EaUzR447dCe9iiaE8YFvSbeU1h7aa3XlBfTkzXHsRhhzdCiyRjlyxe4/PgdVu/foVitUFMyP6ZI1c+FCm8l+xE4MKo891p7oOg98yNouafJ1Oj0DeZddh2l/wxwSjBuoNbPXeLPyromgVPWT11nJHxOXmJJCDkFNDtOJmg8+sMEdX5ukLkCIM4XcEfVZ13n+QxvuAgd7e8BqHqk5vCWUE1kAFLnpf0TwInnV86Qy/02gdNQFZDvN9UAwxqR6ztH9mQHOQmnPK/ze+f9etIpFHmmPEiv1U6R2AeFZGdZlzYC45xg3QcEab08S30dgr/haxiCqTxHOuAUMehZW1rnyzQ9g6eSlo7jHsVv//n/0ooFDBlMSrGS6TaKpNQuOkbBjLsQ6wdoykOxflSa3iMT9daPikOmdMcXpddojspK4RAv33yHV2/eY3HxAiMyVsqt6AtCMxY2qbn13UsrEjhlW1yt026itZO5qN/vF8TTBCW/v5jYrs/ymu8lF/RbMB2JGk7LNYYpf9HU0yL2jfCN9K8IQGDhfthgt33E4yOvyTcNHrSM0ClrVTnHdLLULKvVZUr12HHKlJmcKh8DKsn0SSoTXZwu677Xb6YHKuUCZl/6GTPDVmW84I4dGDIK/DcVIpKseB7RcAGmMCm/5jlwyuS9vmPgojBBbP/3vaFw+JB2HanQyWZR1M3acApIyKj6AWjyWiklza9fG1bOVSEoZ7BDOVdxqK4pO03nIyZkFnaPqL99wv6nP+D0KYHTXocngROfFUr1duwovX6Pd3/xF6g+fsB6MsOe0buLFcpyJn27fB9kWinVG1GWE4cngbBm1oZ0L8JNMtwhgVMSAyIMuJZixkcm6niH9cZDYKvuRzd/wXdWIU7yJRlgcA1nclt61Ng50uHOIkjgwKZIAyeOGHjEZruOdrkZIpIlmTZEEMGiI+cHqZsSHiCyywRKKbfg4eBQChdakvAFbUZf1Hy29IaYLfQAPHz+MrLVnH0PnNwRZgfBhAjdSn5ee+AkH0XEXucGLjaWP0vssvc3FlDcZybyQFjiJcAeqYQ5UNLspJP4uJ7NgjpW3BIVFtA0bHP/8M6gGGtJWNgMzxCIIHUCHHjgpWNsWdwxjIT6fpqjaSxmV29CsMqZEvRBfP2Mxz/8HofPn1BRgsnvy5QzXvFqiuriBksBp+9wvL7CfjpDPZ1JFk1wP6U/jQd0VYApzEeFhLBjMcJYXZDoIoitHczFCsY3gRM7jiY26Cnpo3Gtsaekk12KfvCoG9cRkDKYzdL5qKLr3YEqFgWKwXZh6Pvige3miNJr5usqcB3zs6ydMZeUHc68D9of8t53wPzpvC4zGXlG+HDX9sufqXSwFicCpwBNmt4VhU70UcIHEamnSu0zEKZhn8XrpGlRHc8Y78+YHIDFuUK5bdE8HNE87IHdEaAc6sBZgBxUS/f8GOdpgXLeoJrvMZkfMFmeMK72aMf+nHJKfwwL+zPGkyPGky2K8hFFuQYmW5zHOxyLgwIfiuIKTXODtnmFFm8wHr3DePwGTcO/X6A5cy6QgxJ0xsmv6efKipTe68c1zD3YYw08WsQKK3Yg7W+UBCeuPa9vyxx1EbN8ttytygCk7C46qdDssokRP3McJD8bzzE+lSIkd/R1MpSnaOQl0rOpRMoGIxKB6ib5TJPUlB1IpgXLh0T/BPfoWhK64kDP0Qb1ZiNZ2pHAZrfH6XAQ2STJEgmh+Uyzqxh+MKKX52KJ6XKBYsqOEdeEgZNcb5S93d9j/+ULTl++orm9Q7Feo9ofMTpyIPEGLbaRulCiZicQFU7jKerJHPV0gfHlC8xfvcbi5RvJ99hFpheLoIKgrvjxt5Y/Hc96ref9Ae1hj+JwQFmfUPEasH450dPC+mEEZmnUbYXp8grTl29QvX2P5csbTCcjPN5+xu3nH3Fc32Lc7lGB05V3HBoG5kNSzjfhfsKgh5Awn48tzoexkpNP4xEe6hpr7m0vr3H9/fe4+v4jxleXOJZjDeVO4kGZkgIPVhnYj5uztZIcyerFtVsCp1QgZK0i8nwAnLKgfi4fk9QtyHkrrRxnb+LRFgRuBSaUU/ZmkkvUWJesGU99DOu2hNl7I5P1WJemTkqvIe0g4dWU/JnrPwa9up6LOYKRZq3RPTFPrMdOAZyiJsyIdIUQDaR6qgsLz83iuZl+8GGnpiM/Y59OsDEEkSIgI7jLnTJfsxw/k2Q8vzbrkgRTJkBjbAOBU1gthsApA2HSp6/6vLMy+Bwd1jtSN3TKh37O358CTbqXSXAm2Za3NJMF9YU8884ooutUNTVmrG0EnAZIL9+ki4sw2ItFjvQXDex0mEC/iBhFvsX93S3uv33G9vFOsdtkqdPbFH0wL+5xhdXVC7x++wEvX7/HfHUtDTxdFf1AQBtFh90RDcOLJLmu6GY3SMl32QGKCxYzG3R5hpK6TuaTHScDnfxwZ8b6ZTaOS078dmvCkCh9Mt3iDLZDNyIPFB8QfK9npuoROD18webxG06njXLhPUuGBwDn4iwU78phwLPFCuNqqiGCrrYsNeGHfR2lC7OBTCX7tU/brDkg0IdXLrJc1PkgZGGSm0iyAQmGzCKzqHSkeNfJGLZ4o/DNh4r3Q4V1bDxugYZ5Xwek72v+SiZjqEEdshu5Jq1b5cNmD03+YsGf61VFvNibiEONDSs1r/rEMzDjnA3OPNFGaOA05cOxf0Tz7TP2f/yPkkEVD3cY7xM4UWJBb0KBXTvC5PV7vP5v/hEmv/qI3XKJw3yJZrrEmOmQ9DkJ5LKo8gEuw3UWgDTaKtwhOjQqNj153O/d7643q+Y8CANuWzYiPU65a31h19/TwXXPQp9yF4HJk6R78udwSj3Z1pz9oBwuF7bH415Svc1mrWfcUijHbWt+SATHeD4R1EnNro4PHMey20vl1j6BU3YcWCBxYySwrUrPeGO4Rkowh6mP0oHHQOpetueD9cmsCHZKctBpSPU052RQ0OchaS2+0+NyhpRkDJMY1Kp5ZHkghHQrOtCKPX42hNmsmSV+KiWfAKfopKdULw3xkgmErj06aJISyjvVgKmnBE4q8JkgxA+mlK4fUJCk+ulHHH75hDK8GmTB1XWfzFASOL3/iOnH73C6vsZhsUA9SeA00kBySvVGZaHuBaV6nCHUSfUkv3I8t1w6KQeO5CMWnPTyUbaYQ7G74Ymdbp0A8ilwyr0qSZzh/jMk7Z4UOWLTfb8NVr1+pZAYFDx61iVZSil37N06e+htivUVZ4k8AyH1MMnkjljexy6aPp8xFQLelrtuk/o67swZH/jslPlaAc3uNGud1fbESUJ82GF0PGJCj83pjHJbY3ocYdFMMNq2qB8PqDcsThmdzyG1jxiNDpguRxhfTlBcVCiXwGRxQDnnxw7NeIszJ+Ty7JI8uMFo3KKcNCg13HaLttigGR1Qa1g3R2BcYlzcoMBrAG/VZSrwCiiucT7PcGYSREt5zFgAVs8M9yF2YkQYGAQ7ydNr2SEyluopnpznNJ9fsvqMKSezLw+hyRgCJ75a3mMWjtzjDZz8Pa00cTJYpnxpPArlptxniimKwwiHY40dxzTAwQnao04ndY2w3aPdU6J24uVBNa0kRSsXMxSccaZOdWnZ5PGIdr9Hs37A4eEOh/s71Js1znuGIXjejEgB7jYMMpg6bRCU8F6sMLm+xPLFFcZzBmlY2kiutuSi2O+w+/oVm59+wuHTJ+DuHpPdDnN629jJP+7QFjuRtgSqdTtSN+iAEsdyimM1R0twc/MaqzfvJKubzFeS3G23VP48YvS7/8fSUKW4igERWKTRnQlhJFnYQWOwg9ckE1bZcapQzlYYXV6hffUS1x/e4WI1w/bxFndffsJpe48RZ34xlKjmB89POhgZiuFgJJEbVA5Q3n5olQZ4Kse4P5+xpZTv5Q2uf/gVLn9F4HQl4HRQLIo7tuo6RcgNz/QZ0/gy4rxbCy7KvIeEx0cEmtUVw1qW5zBT7ZKQy/pnCJ5cQ+SA7H748ROwEORkAqeMke+6H+GVlD1kAJy4bgmauDcz9dQKA4N/x+4HAIuuiYmDmHUZYElnoWq/VqqWHCVhXsf1lV5rADwlxw4UIE/CIXjGRd5ARsf3nTTvrc9rxSHoEYiN89yR4T73Mkwjr29/z/qk3GE0uZMH/0THqSNG0jcVe3IASG2+XaPE5EnWSirxOrDYr5HnNW7Wm24OmDzI96W9XT8rgBMbB/Q5tTXmvN6//ed/5eThWHh8MdmmS8+FDzlS5C6c+ed+KrI7Uuv1I759/Yz7r7/gsHlQKETfqRqkeSj8ocLliwBOr95hxgSXUSVWkouFLJASQSIVREMYwxA2HBBpz4qB07Ab5VYupVnW2Cdj37dznbCnzb8T2WcRZIbVzBZN8vTHOAlFTHywEpbuOYXQCN67ojwOugH+fgRKh/1GceTrhy8KiSBrHFAIIxbY5QKL5ZVmWs2Wl9qEpWmNRB4dPN3PTVNtyEjS6D4w5rnYsDZfhabMzgYd+rcEMgE2tQCjI6iHORkQvZ84uORnie6an4quw5YdsOxsiE1QMczCxkZGbzDOxc/5AH8KtA07Ts8ZC/+byQnqgrM40XyO8CLQf+d7k3HsLPTNUjo+2DMoytaMe1GqMg7gdFLHqb39jN2PBE5/AO7v5Sdhx4mHC7/22ECpetXNW7z8sz/H9Fcfcby6wmGxxKmckerXTCN2YIhtTqhxZKIepVjqcoxQNtSeZ2Q4WW9PFbfEKP1OZsB62UpKCOpo4EbHTSMCopsxSMIZAtJkzbxZ9NIyPdt8TgScVDKqCEqTa7JkuelT9ng4Uvro4A8/4yx2IKJkv9/Z2xIDJjUHTZ4hPyc0cC8Wi9C+N5K7URLFOXKKAtYA3fQyGXjyF2U/7FxR9y5jfwTImM1g8WRzOJnngpr6kOKqaUIpcSTrpd+Oa0/Xls+v6e4uCp1/lu8qnm1+DTtO6lryWg2kqU8kEQM/FEFpB5rioFQBPQwt0WZtrxv3O15zGrkzVpVMsWQKstc5fYwFEFni8X6H0eO9Zo4dPv2kjhMjylkYKRae0oLpHKPlFebvPmD68SPON9c4Lpaop3N1nBhgMpswyIQ+yQJ16cQvEkdK1Ts7ZVAgkP657O4q4dDSWA+MrHRfhoc0D20fKi5onIdNc3zfxXNnMsbeDuYt5WGre2KE7e+hWObYpwNs51ySLJbMBtN3k8W1CT7LhPm1Ub2mVDDNzCm5DtCT3gF10aKr4s6WCS37vuJD0juJZSOWPDqXxM2KpqZfjdJH3kiDDcplD+xa7DYYHXaa2TVhMb+rMTmNsGinaPctjht6DnecHIdm/Ih6dC+v0vxFienLOUbXU4zmDYoJo6M3aCdb1NiiZheJiZ4sMnk/OaB6RoDL7gqLGA6+5YiEFZriLYCXGBUvUBavBZ7aloBphXNjJUhK6LVWeL4xLOdY64MdsxGL0tNJewP9CDormbwbhMl0uULJpE3KW6sKjeY7kZpkwiD3IEqiuK7sg1JUeQAnp+6lKV7CT4MnJq5Gp5vjBAp6dPacz3bCjkCTd4ThOfs9RvSpcjzG7T3qx62BE2ciXSwxf3mF6uoC7dSpn5SotvRHbdao1w84Pd7i9HCnP7f7LZrjQXP9rCyhMoRR44xWn9DohHoyRb1YYvbqBpevX6K6WKCdlQJPfM4qPlSHHfZfPuPhD3/A4WcqG+4xOxyw4N5JTzk7i6OYWSbpGKXULY4cSl5OcWLXieDm6gYXb97j+t13mK+uUB/PuPt2i6+fv2D2478wUce6KuW/5w2q0gAAIABJREFUpKfD7M7URgEnJpnV9KszhIEBMRXa8RTH2QT1y0u8/c33ePXqGof9Gg/ffsFhyzEzvA57GeelnDgQgFGpMMaEw5GZsEi6oGGoFMNnKhxGIzwyvp7E5quXuPj4EYt37zC6ukTNVFYCp/SjqaXr1E8l9lJWJvl0xlD35GtPvphQTXIti3mBq7CV5Hy2YWGfIGsInPjnIQhIQMXv1BG4Alphb4kRN0noBxsXtY4BfwecdC9CCZKzyqKeSgUVzx+TB+66drOktF9xmVqOrjN+EPaV4EZqmwBOqodFtkYd7opMX5vDjrObl9csB/+qU5ve8BiMnF053iGSorong5CF/JohKE3iml+rTleEw2g2nxQzfcZA3ockw4a+WIOZAEMKxo0hvSHVe95xyrWRJHQHLjOzIM6L58BJ10EBQL53whJ0d3KGIrvcf/s3f9nqMMuuyxDFdUlKgbwiCtZmLh9G/AE9cPqCh6+/YL+5Ry1fCRNtcvhpxBZK8zzG5TWB03e4oQFxzvkQRNiBsnlxNH8mv97o3EbsCCWQeSySVfLfMp5QsY9MAjsNgJU9StyM1Z6U3t4yQLaE3fYfJNPxgtJIv3eQg3WbjdgBI3Wbi2l+9wKvusnabJezYhZwqreoT5yhc4f1w1fstvdAc1KBRJ0qI1wnkyVmi0vMF1ea48SOEw2mYrO78AMXKV5wjm7mtbVBMJJcQl6VIKjTmLLzFelDfrCffk0Cp7TbJHK3sTqkSpwXpK5jbkPZ8XBhlPHRbml7HkOi/q57ZAqoizK2ZK9Pasn11G9qGRDiVnw+MBrUzMMqro1naSTb4t8lo8mHcdDqlgdIw/u86dkL1ergnzQcKvqA5tsv6jjt/0jgdIuKsigWVvR7NAxSaFGPKkyuX+P61/8A0++/R/3iGvv5UodaS8Zu7GJyVDniWR6nSOKitySBU4J8smHykg28TrwOnvFg7w9/0ePk6dqRrqeOmTtO/ebed5ryUEjgbbY+N/+QVPEuqJNsaaGuf3QXBbIUn28AynAJAScFxtgHkiTFZrPFlsUGD+QBY6SVEgTGlEESlOqpU+NUS76fI43SHArK2SCDuHE/m05BmxIYxQDtbm1rD7U/kyEVk4oySTJ1ZroVaDMIsuiJEl8vzX8gucCalu9F3VWHRChmu0t66hm4LvJVrysKaRXXBugETb4G9keaTRz4IEPi5IGu2emKQj+YQILlOuPv9R5itABZYzLGh52G3hb333D89BP2v/yM0X6H8fmMA5MTKQETcLrE/P1HzH/1EeeXNzjMF53HiezwlD4UvrYxgZO7Juo4Sapk4KRnWUVotN29YYTywODT3oAgWfKg7qKimbDoolRgQ5I+BzKI8AhpYu9R6CXB/pHhiYo9NZlCg/YgG+TP7YciKiY/RiwYeBn0MHyIPhDtSZLXmI0XwRPhE36WLM9zqmzEXidwUpMy4v6DeDAhxW4IJHEUBUCCRh8NSia01Qx/qFWonk+1vTLbNcanHSoa6w8HVKcW02aMkrrJugCJimOzRT3a4DxdA4s1JpdHzG/GKF9MgFWFdnrWrJxmtJP0jjOYmGTGoAN1EBru9/QhzkVazKYEsXyW+f5eAsUPkueNcImyuMYIDIJY4Hiu1IVg0IFDOOi2AcZnYESP5v6ElnHf2y1qqky2a3DANuVrKlikTXWn8fLVK8wur1AtlyhmUzRlpbAAyeLSwJbJoEUQfpTzRdc1UxRTG6IYfyZ6Tuivo+SI5GCL3YaDRnn+H+RNIDjg68PDGuVmj+PXW7TrvbovDLgYX64we/0Ck9c3GF8sHSG+P+P08Ijt/S1OjwRM92g29yiOe5QNAcJePkKRpDHIl/491jCUxzbTBZrFJaY3L7F8fYPiYo6GWfHTsWZflZT+H/fYf/2Cxx9/xO7nn+SlnRz2mJGE4v5KYoTFtdaUyRWuGZ49J6pz5iuc5xc4z1eY3bzGzfsPuLi6wWF/wOefP+Hb589Y/PK3MVCV3TAX4U7wOAk88cxjqiCvhcIhzuwAMqHP4GlflThcLfD2v/oe79+/kQeNqcDb9T2Oh43CLQikGSJzUjT5Ac2epGSF6XiOiUKSmLpK4DQWcGLHacd9ldfmw3eYv32L0QWB0wQnSvVcknVSUHnVWffMqCKJOk2EY19fZHHMmi7nEUWhYp+VvLzuOHHPGYKBPDOfd7xd14bEc0BOp1omO1wBQToSPveOLLZNErvxIOCka2b/fafuCf+8iXx3qwlICDB4DrGraWVKqn8CrIdEULxUkOTDZDn+XCcGR7Kw6sWBKSpqhl7FkQozKywy4CdBR9afXZ0RUr0ETgm6np+x/PyhciyJYH++g+Ps/Rt0DweJfJmkqO7zYGD6sPGR9c9QKTXsoCVR2jcg+kCpBJauKcPyIuWAJ9O7v0AyscaIc9/4ev/13/zP5vwkWeljFf1De7SZh6IYaX2jRPxeYJwR83D/DQ/fPmNz/xX73UYLRQPhMuJcxVMlM+nq8hqv377Hi5evMZ2tNNxN7UcNmuMsGTJXHIjJxJqQXeW8h2jL5WLhRaGpPTscZIYpFaxrz47qOyFO8PKUZiNfmVgZj0oWTMg+DPYstsigrx+x324U5cybRrNtFgqUqSxXlwJPkwlbyQQ10XUKqdC59Ryr3e4ejw9fsZfpszZwwljhEJPZCrPZJSrKvFj4MVyA/gkVbWaa84ZnykxGuD55EMIz4HsUA3pjQGguOj0EA5lhdqdcn0R7PB7CnHml4kGFvdT7XVs2Cx17xbIAsu9DhR4/P7wQ7rRw2dgvpc5Pl/JivWn3wMXD7d8yac4PvD6PwCd2Rm14MUhNryOKm0xGSRljgkNtpJQQhPJQqWDyk9Qo6z2Kzb06Toeffo/dj79Hc/sNk9MRoxgCS76TwxEL3reLG6w+fI/pD9+jefkS29kCp4rBHmRheG85tJDsKnAeMyQi3jPP7LM7TnkfPaQ1gZMf1AROydA47YtJVJ61lHN00ljpzT86PLHx8Hsk25Mbn1ks+3ISvJhBSDFm+sb8msjcZloW2SF5S3QAGUxYMsU9YI3NmpK+ne6tyIjoZvJ1sZPC98LOELuajkj3YZKBKwo/JFeZz2WAl3xf/Xtgp9a+ppQEUi7GxL6u46RZbO4ODP1NxtF+v5SqMY2L6+q4Z9Ilpzm6M8HnWYCVO2fo5D3o1F41/9zwjeXexLVPGZYGfrPj7QHBYgWzs6VOurtMYgWZ6BeJioobp5xxNpOxWj4QdleCMNLcl+aM2emIGRlfdpx+/iM2f/wD2u1aDPJhuzXRU05QXrzQGl3++nucb15gN5vhRD/LmBK9SnNelOw3atVxcswIn1MXRCkn5YyYYYJdAmuDXANQfhsfQg5i0RlCPwrvE4GTDlDvCx3gJqsc/jsD1l4q0zGLOWzRWc+mbiKQKLvXBrP2fmqfVofeWv7c47TuRY45cEbvm/eSzwH32EiS1DPhEy6GLsf8l6za+XM4nFj33Gvfw0sbhTxUJHaONSrO6WPgA71LhxOKA4MdyPDX6jwxvpmSLI5BGJ+PioeeMYmSXQuFwHCUQY39aItDtUaz3KK6OWJ6c0Z5ecZ5DtSTAu20xXh6RlGecR6nRI3XocSpppeIsxHnmE0vsJitNCKAa/d85n5Cad4PQH1jE3+xwgjsCE8lSWawQiu5Ollh+4IIAov9Gef1EeeHrWLxT5To333zgG3eIKaJ8h7xmpUTLF+8wPzFC0yvLpUIN1rM0XIQMztLGphbqjukglMdHII7dkB4/vVrSWeCDNtOwZRMlGMVxiQpa6w3O49IIRHDAJXtDu3DA9qvdygoX3vYoTyZHGKhXi9nKF+/wPT9a0xurjHlqIRHgppveLz9ioYKhD0HoG8wrvdim5kexzAZy+Xpc6MMsZLHiHK5cvkCWN6gvLpB9eIC58UEJ3ac5iVGBE+sSRgOdX+H3edPOH75jOaekvAdKpJUe/qotmiPBtoEf5zPRjkcQWFNcEeVzuoSe3pdFpd4+d1HXL24wW67wy8//xHruzvMvv67zkc6XXCgqmP2WV+xh1jynpIM5V6uod6t7E4cZnweVThUFXarOV798BHvP7zDfDnB8bTDZvOAA8MhNK9qjIJftz5ie8vUvh2KAzAdzRTAxApmXNUYTUsDp/qM7bhC+fIlVh8+Yvn2HUarS5wp2eb5FkSY9oEgguX5YehGqEl8pkUaZiTG+aysND8wi9/souh8Co/TnwqC6UnFftxGEr+qOTK6W3t7ginvUx4hYA98dsY9uD7nJmXMNvc8By8ROIkgjb1TqqUIPdJexUTB6TQCMZwcqfecUjgdXST+Qw7cdf4NjrOWkpUm53GmVCfqpr4z1r8/n9fe19JmkaA0a+3sNol4kpLEBL/35N5jnXu3yMmKgTJZsfWkrv5OQMjzG63eMPk1JF5dv5jAo62gt2wMCOK4T0MgnO8lFXSpSkglUwK6lOrZU+bzQiQoXxP9jzrjVXhqPABTwot/+c/+RwEnFunyFlBMpRefmsRg8MV6OvLYAqGQ78WF3u62eHy4w+O3z0pfoa/nwFkjAbT4PfWmVIiMcXF5JeB08/IN5osLVNXchlE9EDRe7vT1mdDRs+Te9CpKTKIty1fDWFPKfTStmm3wHZnvvVN04garEFJSi9ucF1dXetAWy6WTv9hB19cf9f1oAOV8gt2Wg0Pt72AlIeN2MNKXl9eYLRgpvkDFmGVuvBx+x9/HpaZ683XsNvdK1Tvu15YAqoiimXKB2ewC88W1AFRJANbFNfOQt19iiPqzGLasIQ5/L10XhPmw63qHoTILr/BKdSxBfG8XF2Zl+xk5rhTEvjSUU+1CrmkI43k6faKfuwqeN9WZesMMIPmZJBbuOKV0btjO1UOaAyUTNCVaigfejRAz0NmizrhOg6UwBw0Hsw3Aox8KCk/Mgkgjz84B9atcL+wI3n5Rqp6B01eUhwPa01H4hPNJWFCU0wXK2aWHi/7wPdrXr7GbL3HgQUbmsSi9RgnIWZCOGBIRUkl622oXpbyu3YMaPjIDRt/HlNiZSbPmX/HJYpE8gFThFr57XWcnpXK8TsM2eT8hnEVu/4yb1TcgzVksTtEMxqxLVbMM1EUxNzF3nVg8km3ekmSgBCmkfLnpS85FZljSUR8s7FzpOQuGWjOaFDPaA6dk3bwhDofsef35+85kHlZK0KgUKJaxOKJcO2lVPBu63ixIOKF9MsViPlf34UR5Du+zOlj0ZcXw6+HBkDIBPRo+PPiLXaZkC+2JIuNNOZDvkZ5Tn2g2EWfSZ5A+TqBz35+dSnblmpNBH+f9aEi5YsvoTagxPR0xP+0x3Txi99Mf8PD73wEETpy+vtuBsfJnyhevXuHyVz9g+etfo311g910hqPAPUET5XoEENyKOMOH4F4WQA2I5iBVDrS0pIuAMrq0g+5OrlNH7486EG2vr8k3yVkkBXWHh0RQSjxd8DhByus39pxgiTNwR7OQ8qkIuWOCWRUsoYDgCStGmc90kKvyd6j50XecJO/WQGGGvtj/wSGhVqN7zIYKLkKtUDeIxNJMJHq23DljqAhksGeB6wQ2FubteocJx02cGlSUsx1qFPujBpzSH0N5k7xBHLrNNLKCP/+EamzZKQMNtvUep7JGPa9xXh0xenFC9arB+LpGOz/iOK7VyS4mI5TTAgUDPngfRbZxsDXl7wugXWI0WmE6ucJidompfJjcSyqcTtc4Hl8D5xVGLZMW6U9hghnL6hYn+jQ0Mi4M0nWDMbXK6yMOt2scvtyh/vpFXfozZ+BxoGyELRA47esae17/2QzlaoXy4gLT60iDu77GaDaXdK+c+sOdVRIThGmWABE4ae0n6WdTop6rCYkvFjZ8rSRiGOTApLv9Rml1zd0d2m+3KL7do1pvMTu1KBmgQKKEc5WuVijfvkb17hVG/DO9qw877D5/wcO3L2iVHnfEqN5jdKKv5+TZSiqCeYV4xgZwYhrgbInx/BrNjHOKXmP66gXOqymOiwmaeQXF0zFynaFZ2438U8VmjYJzlfZbtIct9us1NncP2N2twbSG0WErQDX1rAbGZ2C8WOE8XWI7ngCLFa7evsfVzY32nbsvX7C+/4bZ4ydFlDMafzJ3wp8HjZ7MmnNAqzxK7nyzY0fw1BA4FQROUxwvr3Dzqw948/4NZsupgPzhtEPdHDWWZkr1Dr9uvcf26yO2X5jax7lYI0womeZzPOYaKrBTqh5wnM4xff1WwGn+6g3GF5coZpwPRm+0zzEFezmmUd3wYkJZfZ+srNlcAnsZ+e3hxTwvEjB1RXCEFbFmzfj67PZkrdSn2YXPJUBA1l1ZdNtv189R8jloRZT3oBjxIXLMKqXsOJlIphcs9V1xXnPv1Br2eue5Qsk5lUz8X3mNQoLvc4Y1WXr0/b2kwCBBJa+9K/RhPej5geG/HXTduvc/IFpNqvq6JphKhcdz4NQR0wNPWYKkVBpJtTEAVV0p14E5h7R0Eu1UIUW4U6ZoCxtIzRGhQIkp4jzIa/+8pszadtjAyT93uELKD9fAAr6qhexRNvHnZFwSosoo+Bf/9H+gGUZSCgInKYgD9fnQi8NMSMyMkJBszCLIC8INa8uc/9vPSl9Rqt6eYCO6FN3gVc4MqbBcXeHNG8aRv8aCk7BLzkQp1B7c77c47jc4Hvb6/7yJWQDy57NIyo4HXwMLsPxc+TD2G9TnfTdzSgW+iq/0W5RYXlxIunB1/QKXl1cqlPaHo7pnTBIjcCIjw2QxAid2ssLt27VG54ulksCmc4Knpdi86WyB6WSuThZNqux+UaK3397jRL16Q9+UOx/TyQqz+SUWyxeS67HzpqnrlDSq0DYrrc4ZuwmRGuKujW+0H86uwd0FDGgB2WTQzU/RWuiS+PqkwUwtGspl3M3yA8cHdnfY2usQQyEdX+/CkT9eEkbKFiUHi3Z6eKr0gEp2YCZm+HANu2ZDzWooWQct3PA7RJEkjW+8F3cIcqq8EGDPiEQKV3Y/nMpk9k0bI4sWyp8InHY23B9++hHbH/+A9u4bxkqzOrh7NmYxUgrkjqsllu8/CDgVb99hv1zhwGSjEcGjQRM3RBYeLEo1XJQFEwEPpYKKNs+0txzcyW5hbHqxw/B9WaIWwwB1YPhB58Ns4GRNeB4I3ugNIpM969r5Giro+5PgMVkqbSRi5+zg6I3xZt37zTg7jy4e+b1IdDBMgnKRHfcDdWp3utcETfxwhLDZN0sX+hQedaXoEwhQrphzFlzcmwZdUpnqQwPPz1kul1hysKIS+tzxlQxTWuqnjJj26nh2GMVK4MSOE48txeezsNUAWst5RQRIjucr7GS5WIAhM+qGMkZIgYJROKiZBZcKbz9FgW3jGvp/eYfYzeb10NM2KjDnQGESOSfPsKHu3z5UA6fx6aQ48vlxj9n2Ees//Ec8/OF3Kr7ITNf7vefjYIzy+iWufvVrrH7zG+DNK+xnMxzHE814sssvRsdKTtrizHqFf9cSNBUCTlqjBPUpCdHasj8vDcSUTJnRTtlbAqcBexjAyb6h8D9GZ9x7SR9Ba+mbr4cLoRwim5LH6FDnPigWNuY8pUFbBbb3SV5b7Rc8xKPIUekhREbmnR8cdmjpHv16p+Necg2x32MTLRoyymshFTNR5VmgifN42GUan2pURwKnrUDT9JxdJ39OGx0nxmArfp7DbhncwM4koQK/75helhMez1uc5y2KqxGKF8D4VYHRdYN2VeNcHXAqzpLRcZ0z5ID7Dd+bOkVnkpBTNO0CwBLj0SUmk0spGygNd0x4heNphv2eoxkclsP1QLmaZJUapeAupABkxHKXhwbtwx67X27x+OMnReJXj7cCFvIAEsywSB+NsKf/+XjEjmQFB3zynOR5++4dLt++xZRF82SKcj7DZLl0d5VdbHV4WcDwqhg4KX0slQsK0mmtFuD90deRiNmi3m005LW5u8X5yxe0X28xvn/EZH/AXO+wQM39fz7H+PVLTL97h/HrG9SzKQrev/s1Np9Yx3xV1PZ0zCvFOOKjwAY9TlSjsOvv85RkkPcLEp+oKD1j4t17zN6+BK5XOCwnOM8nOJfcEShns5eJs5SoaGA3C6eDgMxha+D08OkW54c1TrdfNJh90dTgiFSdLTPKwmdYFyWa+RLLV69xcfNCa2q/e1RAV/vwVTIvzoVcXF5iccHE15FsEO35gO39N6xvv8mrJEB24kBlPlecATfBYTxDcfMeVx8+4sXbG0yXU7QT4FiQUKhp5xJwLQl211vsvnzD5pdvqG/XGO35LLCb22iNko7atgW2vO7LC8zfvsfFh4+YvXqDMoATo+A1q467L2uXAE5SJ9AoqETn7Ar0w1ZdM6RczWdbAoI8+1QEcz0Phm8P647hnxMsqM6JpLaUs5Hw8Z7nn5Ex1gooe/JzuQ86KCnBk89OS0wJCt1UcBKcZYgx1JXktv6OJKBrL+5u7rjwBvHPvE+GSN42Q34cgRMuyvyzTGjHgPKQSTvSvJ87miBn2HXK95/dqaGkLztOXR8pvtef6iwlkH1S23WKBGIM1mNZl/Y+1rwnAjFRTx4U6e7zXxFQwyG7AVy7BTD4Q76/XBf5e4JrrRM+z7r23P/c4ZPKQmmr9srSoiBJ9v/7T//7lkUnZXIouNm6WFaBkMxdJOlZtmMGVQVWsOWSyp2OOOw22D6wxf0Z64c7rMPvkP6IbiFWUywXK4Gmm5tXmDNJjhI+apT3O+wVfUxvUBjQ6T0IrXnKPyj3ycOVr1WLOczIXKD8eoKUsrK53tHE9nJ5HhLfM4uuFV6+9uvgZn861niU7PAex91WBfWRhchxb1lVeEAovzF7TvnRDLPZErM5Y8UvsVxeYrFY6e83vC6HjSR6muHEw4WyN0laWsymK3WbOMeJIRkVgVPKWgKwULaYc2D6IbUGEZasmP0XI5xsbKIZrZBI+Iuirw/26DeYnr3NVLeIe83WbX3ElodSenG0aO0B0YNJv4TM+zRxegCfEtvkxclOUi22zoPhYq5NBlR0VWXKxIzG/NC4wHeiHs35EZaRwEmgyW1jpQ7KPxbTpbvQjkGrOKLq6QPxZnbGqD6irA8od/aN0N+0/fH3nuNEKZnmjbAIpKmZ3jYyuCsxZ9MffsD4/XscLyydaAq23t0h4mbfMLFMwCna0GS3AzixCLOMLGcEWQrrDShY1jBUJjCw1pmAOmL+I87T9XzIwrp0IMuXtPl1hwAdGL3uWEqtnHkmpsWAKWf3EJ5reGDqxbuAkYC2AjE5X+P/o+vNeiTJsiQ9sUXV9sXX2COzsqp6OMT84AHB4QOBId8GxJAPBMgmAYLg8thvbLK7lsyMzcN3W1VtUeKTc6+7V85MFRwRGRFubqZ69d4jR+SIwEDtDAZoQKwpYpA62nAk5poMmnY4bobUKTp4vHfuGVlQKQCxF/NQltRSnORcLuQqyVmQZxBw9ey4l6zXcYtLoYK5W5g10S6i04xLyewUYB/ZDrMRbMp2CmvbGdFZNIm5suQvfflaJ+kXxYnltMn2ne2Wz8xz7mZBmsF77oglBio1PcjKYv8yS9LpmHGynT4zTjYeiA659zc6lgCneqvedqXOw53WnwI4YTIwoMBHrmfg1FabYO0PP2j6+5/UurzQdjBUzV7LGqVQBmSyq2OpnYCTTXoooJmN8QHPjFPuxkWhmvf80MEfNBoCXGExYGtClZD3p2DbntnrXMw8sdwvho9zIy6viXwwRuGTzqbE1mVTjVRFpLxywMizy1tm8mxjzjORWUifxAn4cO0dPhssEEWxraZhL5Dh+f1HAVMh0eL1u2F2wxyTzRFgleqdujU5TCHPKwmyxWbcz3vIrrDBtmObAXVcW+/tngdqdPTXQVVnp7q7U2vaUfe0VPuko+NUOg6P2vf22ndgEgix7Kkoe+qVfbtSYkxzOCDR49eev5qGmcKRusVIJQHdZd/nLSCr3re1rWHeWAthvBD5c8w2tXVo4+bGfuBKQt39UUV1UOtxpfXX73r4+Rcdvn/TqA5WJDfFXAwWsFYy67RkT6A5wfUfjTW5fKXZ67canZyqGI/VGY3UGQ3DHOB4VLVjzcUsR2ReIZNPYdc2+YkIhi7Sec4D9iuUJotwv6tvb6THe7XvH2y80FmRW8TzyFpvqyFLbj5X7/VrDd++VfvkRFsY0/VabWzCb249etDsKvXaUq/bUtlCJnvUfrNWRWDtllknuuWwttFEhKluOhPVnamGr99r9PaVWqdTVaOedr1Se0CAYw9aZo4BT1iDw2R1WnvG0nw+7nAy/f6gGsngr3/R/ua7BvVGQyIcAGm9obbtnlbtQnsat6endvArByWwUPV2oepxabDZH01sxjUiLBf7/B2s3EZ3377o9iv24gubZZD3dCAjzOdXT1VnoOLiR03evNf04kTFuKdm0NauczDzxLCbrz914Wql6vpW629X2t88qL3aWp4KUU2TZtu0tWoarWnOT6bOh5q8/6jBxTPj1IDE3GRi73VnxvsPZweRHmHnnmJkfhN+GudlzMLm4v1Zkh5sOc9Y1BMvDAZeSMjy972Ue2WpWbYjz82+nJeYC/iXwImtD5LBktE048RZ7rrrSXiQZ/UzcIqZ+adxg2SCkzMN+dx2hmU/osXikczk2pmZ9fRZXJN5r8yS5ZQJ9RTPEuDvpcSO18+1XLz/52a8Gfzf/H2w8Cl0MimVXoLPl8Dk5evla/x0D7JrXSIGcv5iboL7GEm1gaM5UrM1DKmiRn2S3iXWK7/2b+/nS0D8EkDFURVKkNx8ziqVKJ9z5zPV3KzLf/j7/7ZBRkHBzqZroyd3ekJO5aIqFbfZF94d2CTVC1vGGNSjQ7dd3mvpANwbPT4+uqvswjDNcASCR8M/1Hx+otlsHpprdyuP1uhmmR0FrbuTFIkviiz+m9fxMH2SYKSGe3IaISZho7ra2IklQtRSQF8WYNPVKHsajSa6uLgXCbIVAAAgAElEQVTU6fmFizSKoOUK2eGjtqQE7ytT/3SzPFjoAoKDLmQ61DIcQkj1AE6j8VzT6YnGIzp7fa32B202S203D9oxUHmodMwBkQCn/sQZTiMzTjMzTq0MnJ6G+6KTl7v98WCzweZk6DQfY8r2+e+ei49wksqdmXiAY9FH0Zw66imcMe55DOV7pqZGBrnRervU1o5qO3c98jAm163fx1I9M20YZYT+N1iN0M02FMkUzHaQCxo4dyNyVyM6JSEZy4v5KSckdW/I1srUblhyQlNHgBz3Ipt1uH2bGIggtFP3hS4tXUyKPu4nHZ1dpQ5SDAbu72+0/fJJm8+f1Fo+2iqYrrI3SzpmyDn6sBwzdeen6r5/p+67dzqcnKouB1GUonl38YGLb0sHy2hCqkRnmwFrPuffAqeXbNMzGxjOZaSoB6OSgZPnIGAg7EaV1sdT1yW69L9l9uw69EJOGZtizhKO2R0Xry8cw/z7lNsUTGmAqCdL4FRoRSMlGAc2ZuYdYJ2Qzpph8B6QtN78dwJj0UEK+QPPapDTkWyODS1gPLpdUbBnqj6K7AzAk7Wrc2LQh5cqMYtI6fOWGqSkdc+hcg8A0J69wlmuHUG4aXgfOQ8yFAMnmMMEkuh8uxvuxRT5WjUW9axvWzAzm5EcmZDjpHkZP2uJvY9DIRisYN7ieaDT5UwqG6y01KKzb/f8BJz8HwCnyk6P5Wap5uZKq1//qsWnnx3MN0QS57wQZl3aao3nmnz8nWa//706ry+fgZMwxIBRCkmbm09dWVID2407FhIcWwpzn1r58EwNFdgXGLpkPz8aDiwvcSBqAk4+urMbaZI7vnRfygdcBpRZCx+GKc9znZEzEntb5G6l+5QbRsnUgewxO2T6vxl4D6tbS1mSW6hNUNibAN4E3NJltLMYDmO4wzU212BvQJbhoPIE7s2Usj7SfUbmWLB+bNgBWELu2xgwWexGgeyA1Zh/ygDPHWiD6XjefFzz2QCeOGF3j9oVe4giFfNC3ZO+NOqoLhtV/B1DEgZu4d5ZkgVYDFQQscAUDqYOu0LHA1b/hY4qfbYjAe/2e+r0YMJj/g+GpwLUOWaVIFSkRGHacnCTqFDdcM55aMkhvb1qqw6zv9++6v7nP2t39VXjXeVgZp9JFGXJ2IZrTYDz9nA0cNogPeqWDm+dXFxqguJkfqpiPldrMtaxCNVLtceCn6YBjFO4SrqwtP6SPYju8MGgCdaJ902oa/X9SpvvV85HgqXpYbKQnAtZCxWMEflS06nK80uN3rzV8NUbaTTVljW9Xqm1eNRuibR+oT2Oqjqq32lrWBZuTFTLpdb3D9o8LtxQQ1ycPFoNOg6doarOTKPX7zX+8Fats5mqUV81jdlUh8DkYvKCQ6bzoo4YWR1V9FDktLwe9w8LHW7vtPzlT6q+/KrecqE+jppItVo9bbt9rbsD7YdjFSenGp7M1J8wM02IOCw2xgqFCs5nGht2vtzZ8Oq4XWl9d6OHr5+1hXXabNVUOBAyg4Ox0VBVu6/W2UdN3n7Q9PJUXUwuhh3VRaOqRQNhpzZgD3nmeuU8KqzVjze36q42KpjpO7DGSlVNyPQ27O/jqXowTgCn168t1UPKiWQzGtvJfZS9k5m6bkc75t8SQHgJnjKpkBur+YzIhX6WnUXxm5sv/+E8zstz8qnRltYw+1I2NKAh6Nn7JB113UKbKc9ePo0+hFQv8k/jjM3zuGFikz0CArBEHlLUqdFFDMld3j+dg5ZqYVu92x34RT5qdtPNLFlSBUQt92xRbsLjxTzuyz34PwWccm32sl7LwMnXLYGo3zJ4meXJn+HlNc5gxd4Je1Qe0aDKzfj8+pbvJYn+S+D0BFhTM8Vn5gu5YJ5rygApywBzY+63wC6/t/znuQkdYz7R8DVoTe6JrX/4+/+mgeEI4FS6KDRwcpGTbK2TAxaHIkVzLKzQSwYLlQbgYIigiR9udHf7Xff3d8meOF4rM058P5Kc8XisEQnYyXYRbIBEAsBzPIaxw3OhFD8jD6M/DbzToaV75MngKLhjYUT3K5qdCRgkMygbpB2R+zHfNDHzdX4BcAqb5M220nL5qO3yUYdqpQPgyZbkUezlwbFY5AAoivW+ev2RJgCn2anGo5mB0/pArsJCm/W99lh4YpMK3Upx2BDsFozTYDC3uyDmENEVDWMINjpmpPgsZrzcaojma5bxhXb22R4YUBHXKtyNssNYvmYv6c2M2O0O9jRsGN1ZXoPONQXwarvSYvmQ7GZjDiSczvqaTqeWOk7GE4NgW0LbWS89pGREmGGjm195bizPbb28v7/tWDxtijm8NDnyoVgL1iyAkR82r2G6r+Ri9VPOwQt3teSABGNX8MV93EXejR2SkFBuVtLiXsfbax2+f9Xu+zdpsbC2HLATLkod1UcyUQYaj2c6DkdqvX2j/sePal2+0q4/crHxBJwAIkU7AaeU/2LJC8UUUpiYuQonxLiHT/NGyWAhb9w0HLiXcW+Plopk4ERR8LKDn8VhGTz52mYJW5K+uc7Mz3hy8wuJOQdzsH3xdCdp7gvrziwTpSDNLGh+PngOY8AU6czW7FMwTCn/yY58caDAYPL3BuOKUL78nr1P2BYcI4iQgr08GLP+O8v9+H5vuJ6xQBrYe/ridUi0t6Om20lMCiAJaQsrY4acefgZ+m5qBvV3tpC2NbitkWM2E+DsL18jbPO6qUOO71yyhM/PX5KFZClF2JNnR8twMMRNkGeDa85MXGadeC6onT3jEcqOF1K92sCpt1npeP1VywyccOUy44Q8mIyejtqTE00BTn8AOL2yHXndLQ3umWMCOHnOhwOsaKG3jXlX5hP2IbXZHWq76mXZiveGpzmlkLtyDXE1dOCzJUzRqsgFwsuD62VH8OWBxT3KbFQGTk/WwnQYU3IZhbkDixMYATAZhvIcVbDzSPCQXiBJSmHoZqmf3TZhmw+wyGnmiCoT4AQjhJ07ewJzLA7PTrb7GbBHoybMNQDXWBphCAFIKmCYKLgo+GwvH86KHmk1g35wswRmyYgV6SAMAkB/OGKqXofiqGbQqBk26ky6zms6FG1tW1JF55n9pdNXt9VTqVLdVmnQ1AGuHbo67go1RsGFdthLc95x7cqOilGpYoghA42co6pmr5rmix3zgCkU8SFZObQZ2GetEGANIG/Urir16pVKGoHXn7X89Gdtv3wx2DCAdHsZW+po7Ll5xs9PQGx9xFi9JSFnn51ofHqu0em5eufn6p6d2jgCaRlzfRscRC3RlP/bg+jOxouBcoyGOLY8bI9T3HKl47dv2n79os337+rWGw2YJ95tomHZPqpC8jUeqjw/t1qgf/ZKxfRMTYmLIGGtG7V3SzvnMSeI7JXGWtlua1SWbkzsViutrm+1vL3Vbrm2W2JJw8aRYh3t2wNti6lNWQycTubaDAFOhSWCZu/2wUIWFLrUUAC61g58GzLQQ6X2Zq3uaqn6yy/affpZBQ6vvJ+aZ7Kjqhiq6k90nJz48wzO5ionA/UGQLmdag1DafM0xI/8DZa18jWpbm90/+lXrb9/lzaYOux12OxUtjHMGWqrng6zS83e/6ApM2DToY0u6lKq2nvtxBDmzowZwGl/fa36yxcdv9+ot96oBwt7bGldt7Q5trVutVRhCIK74uUbDd++U+/y0q56wmm1h8w9ZoXMeho4HbwHIxXOAdwBnJI0/2+K5RRXkqImsnSY59bFL42BLOfPoc2JfcpnZ66Hci2S8wEzcAo5esoqzPVSCmN/zh1Nc01PzcKoQ7PSx/vnU5YlTWBGHOJ8Cx1flidHuLpBYLfrc4LGDXoAm+CkHLt8vuSf71iLZJwU0SKpqegSOdft0ZTLe/FvP/fLej0Dpwwon8Ac5MWL2fj/GHB62Rh/CVae/q3ValvXhll14p+TJHjZn8BGOTD+btZR1z7nYAWeSA64v8mTypgjs00vmbTcsHtinPL8cio8c/0BcPf9SgSOa+1/+Pt/25BCbMEq/v0q/GA/S2iio2u5hjtv+5QzQmGdAFEKRoRJOVYrrR6vdfP9m25vcdlZPxlNBOqOjB9u7JDN0wPdnTBbyMGGu60BQ0bmT0GqeUAuWdlyeGepzpMvfHog+FlYMz6h3cTVcm1IK4dZQtZF4Obp2YUuLl5pNJ6k7KVdzGeQR1UtrVWlu0KXa3dABkMGRiSlRz4NxVXPs00wRzOA03imouhrw8axXmi9utOuXltbDHCC2u+2ybSZqT+YhKteOVIbcwEKZB4i13fMXTArFp1pgAw30EVn6izn1GUOaDu5caMTyHTFhVtNkhNRkPwNvZkWaA4ly5Q0/46f5YH/zdpzZw/Lh6dCItYYhW7PzOHp6ZlO5icaDkf+s2xk4AHOXbhoHWGaPH+WXL8Se5ANAjIjlDsbudj624V9UKcTMhcHFZrSxoa09PUvewODJyQsgFnCaNlkzdOnDaRkRo6NGDbUMxk77RlsXjxof3uj3fVXdRcPaj3cq1ks3EnlvHUKVbujCraC+90b+CA4vr7Q+Kef1Hv3QZrMdKTzC+PEqd5pBXDqwBokdzdcttzNR/8d8q+AJ1mel+UEKRTV9xQr+jA1eZof85wTrAaFasyN5c0g5xhlJUJskME0Rg5SsDc+MFJOwRM9DhuSTEUCOAWIyjlg0elKtvax+4acMsuPUkQBRedTllu2oW8AVBw8MXxK945nzWYNrMW0dp/leyGtzfNZ2Xwkf84AaGFQkWchee8u8gFLiXFC/gag5/ko6fDZGKHtgoiiHxBlu9/NVvsVQ9ur6Aj7oE2mMsiiCLnEHp7mgGfYCu2bliVcDGJ7jjJl18RcVGJVs5zCXY+407kJA5NtRoxOeAJXtLb6Bw7YHAj5DJy6u50KpHoJOK0+/WzGCVcu1jbrmr0CxqA1nmnyAeD0B3XfJOBEwHarSIwTSydkvgAnHM74TEi3yGU5cl2PtYF0zndzbZzmm0KCggMWTWOkYk3MiaW1mFPrX0ojXgKnl8923sNfDibnYWSeFVhffzljL+VrwDpRoACkKOAosMFQFBmEl/JniXFyjQWwRErJ9WEvrWo73fl1mVOCyUhyOp9nduTKTk7h7gSI6HZ66hPYjJMX4BsJVdMIoVThgyvOybIP81nYVcykDbbEzc65bk2BPTXZPz11+kP1x1M1ZdumD+o32pe1SFtsypZ2WIsfu9o1fR0BMk1f3WOpAkOHY6HWoaNmxz3r6FgzxwJw4oyGrcGJba/OoK3BrKfBvFSnj3z4oIrmjQ2DeN+wGQCSXQJbSDr7OrSHrg24Lu0ag4VHjXb3ai2wwf9Zqy+ftf56o2aDIQrsTEdlu6sD0leCYtnrkODi1KaOKuoLzrnBSMVwrN50ps7pqboXFxpeXGg8nRloGTh5xi8YJz/Xjo8IOVvjXEGkjwcDne79ozqfvmr/9Zuq+zvPrPZaMc9zaO906Lel+cgArbi88PxfazCVypHU7ut4pCCt1W42ZoAcxUATBYliI99nvrTFCOFOj1+vtL17VLvaqWzke89zs+/0VQ3mGr35oNH7N9LJTJtBXxUW7G0YwLbnFwFcvB6BuDRn66bWEQfDDmt6o0610qBe6/jtk7Y//0Xt71cqmbuu+dRdbbsj1YOZ2uevNHjz1rlRnUGhVoEihjQvcrjIowmZtJtQyIExh9iutbr6qpu//Embqyt1t7UKZio3O/VaOBUOLa9rTs40+/hR49cXBpz1sKe611bVwZXwYLv0Lq+3WKoGtP76Sfp2rd5yrQHrhczh+qDNEbapo2Y8Uef8QsWr1+peXErzuTSeSKOhgZO1im5AxYwOwKm0BDjlerpBHKMHLxmSrD7IZ5T30zRzyRkBk0/hnS3Nc4Mm70W/beznwt7zejRl2eudy5kVAqkuTgV8ZociziIpR1IAbrAfSdnhMy7khM9gDZVBNOfi5+bZozDmCudn5hFDSs6ZxH64x10X+WmS0fk1k+w9InNCspezTBkvedmYihZtIriSlPm3ACPvvy+BVW7AxxkWr5Abgnk/z2zTb4FTrvHyn+cZbXIhPbOd7qu/P7k7R55bjCd4xjTNmEUtE/fZs48vTJxemoZkoiCzUC+Zr5fvL7NMuWGf3ys4IoiKMJWipk7AKTFNmEcybGjzljx78Nw5pKNsFzLQcSpwfPOT5a/dZqq11o83uv7+Rbc319pwuKdDLm5gUI7YccNWsChd5Dj3hoITGQWbFptiyHKQTHgA3msqutn8j0XEhYZhyPpQiuQoqoKVybIP39w04OtCy7lGHPYjnV9c6vLVG+GQR6cakMHcAQYVzW7jzZTPziJFdoRJggFMlg946DhYu/F4rtn8LAGnXnRaVg9aL++1rykQtzEQjPyq6Du7yQO7vbG6xdAheg43SwGihwPDoo+2Z2f+C4c/uqV2JasYAt8+UZQAzz42lrZ/DJYnrllYWnowMrFwT7pQZxlFV537wVA6D/auilDj5SMmHxszBsvNIqQrIO80y8B1n81PdXp2rovLV5pMYNoATuGk4uBQOrYUKnyvGaywquc+5sKZQs8GE0ViBfLDYEvhvJSDlWGYMIbGw4kLFoif2WfwGA1/N0ATvy97Q4Mn69pdxLadsTLCGSvJDrEERpqxIxPn+sqBogMyVZjPeXi0U5b5ON/nriqKsy7uU6WHXRm6n/7hD3Yua81OdXQjolSH9O+CjjJFSgy3W/ZTR3Hm2aPs4GIb3t8CpyxXivyuzLrE/FgYTTgo2g5u0UHydaG7nvXHWdPNPBSmGBzUlq2lzAaeJTaCZO/L54PxPPKcWi0fhTuubnlIM9zfQl8dXeWQ4VFYhxXrPg3Xw+gF+IjOUTDZHAA+CJswlMDu38wZWnaAUCrKs3lFHvwNcJ8PmGfmJoOnyG9JTmjObIufa8t5njfWuIFTNxV3HfUAThxUHESbSqvHR1WLhZrVOmZS2IXc8StsADMYjTQYjVUMhir6A99jCpMNTQ3ua7IyZ73ROTdzjGTTK/d5RsqANBWDMNgO04btSQcGz+0QmZJd9ZI8MNkwd/Y79XeV+pulDldftP30q+3IyXEqPauVjHIo1IZTjd9/1Mkf/6Dy1aV2hDQDnGiUEShLJ6/eRaez6DioMtZ2W4f66OfWBuVpeNcHK4P4yVo3MrYiHwbJrlk0YihMGz4nuOc140MrH7YpkNrzmTz7zATCViY78wzyDcxpwGy2Om6rcOry94YsDKC2w/W0rjXgOaGcrmvVuDtS+PrJT0G4DmVtR87gtrIlOB7MMEzCoIPiyijyZfZJGq/yegeVIdHrq1f0PB+XWcy8zlnHrO9ev9RoNvJXZ9gzNYI7YX3ciXjWI8VYrx97BWfhaKR9u9H2uFVTHtWUB+27zPpw/zs6HGFjBzoc+zrWhTqbUuW2VGfXMcjdbw86bo46IAjYc08IDu1b5rTv7FWMWxqelxqdY1OPiyKsxNHFPM9mpw3jRDc3GovHpkAMp0NjTs2gtLVbq3dYatRaqVvfqr77os23L1r8+kXb2wdL24bdUkPczczeMevnOGIH3+/V1U4dmw8cPQ9USlyD0UTt0zPN3r3V7NWlmrLUmnXGHsRaZPtyUHMOu4+AejKJMDc4rpbq3N2p/esXNdfXOiweVcKGEIALICkxDuyr9/ZS5ZtXBmnNeKpdu6ddg2yVPDOYVtbi1rK5J0berFAwRLAruCVWt3d6+PRZm+83am9rlQS9psYUIegV0vs37wI4zafa9krV3UJHGhbUWcgejyEVpgloF1JqHBv0wQxValVLDeqldp//qsc//aP07bN620plQyNnqDWSwP5c5ev3luMCnA495oEwsdpp1UxdjFIt2aq77ApSGWXF4fHOssbHX39W/f27eru9So6C7V5Fq3BtwkxS+fqNJh+wDb/Qvt9X1S+063VVs7xgKTHo4H0vHlV9/qLVX3/R/uuVyhUAO2z6ud+bpqUt+8r8ROWbN35dnZxoPyQceGB7esKRzSjaiRR0HAHhMTuZmvQ54sDZb88ucvlexVhICimHqUqycc4O6hA3yQBUKc4gAycbASSZWzYDourIMrosn2ZvisbfiyalO2EhIc4qn3BSTeZelrbnOV5GRMKeO8v9bGSUZXp/A5yidsusVwZO3oN30dh2Xh81+VOgbOTRBVsSDdInEGUVUTQaozZMTHiS93tOKzdMXSvSIA63v5dNsyfg5C0+mVJkieELIPafYnTyn+drHyM5OZPv2fAhA0bWbpAnKDRo6sR7CzAXn9Hz0QZ/yUgojRO8bMY/yyOfweLfALsX2VqZeHAcUnrdUDUkg7L/+3/4rxr/8GR0YPlJSk0mzHLBA7HFnS6K8iFFAwVBsnaN78OGNhiQ3frRUr3V4s5zQrAtFEe2wEwsEB0EFosHW3N4rO1hk7MInY5YMz7gtluKd5gf6LygPQM9cmjTVWa+Boe8iX8PQt0fan8P7MbGDn1VSKG4sKDXlEYO6Hr15q3ev/9Rk9mJZXfouW1sgJZ1X8fg6R4WaqnF44PzatjoeD0bAJhKQ7Y21Ggy1WTKzNLEh9a6RjO/1Hp5Z1e9435r+UYYS3Qsz2O2iV9hnLBl77LBsMhB2NVKm+WdsxMe2eyqtQ+2ehfuZeEAFnNjgJ5hHze/DJwCgLprnZOjHZYaYYaRHRMSpA4GF8gGR1zDvnNEcBZcMuuFo2BdabEKxinSnqPw4/qPJ3NN56c6Z+CT7AoOTV/nYJkw6djbuSecBHld35N6axDFa/sR9OIPi/Pw1Je6RVtlD+lBSL8iyDdc5p6sR+PRdv4VLB8GHXyWohw6G6vrNRHmJ1SADuUz9Uhncatms9TqGnnHFx3ubqzfH+KQhR39cuUCwPMprNuyq4NnvwAOPdXtQofZVKMff9D4xx/VPj3XoTdUmyBjCgIHsYYsx/PVppuhppODC+vNXWzuR8z2OCspMTL+c8u4QnqW55zcfamwxd2rwHoYMIK0FXACsOxGro1zEtgkmd9IMqKS+80zjoPleuOis0tXrtXScDLTYDrXsSgjyb3Vfkp0DzvoyHSJsE+AW+QaBKiKDZb/BiRz78M2OJBvGB0ES2uNNp8R85VqY9kkWw8gbWsQguNeMJUOSk2Hf2aQYrYtNu0MnDKg37JOksQBIwP2LsAiDlA9gnLbdI7lORTWQcGzsdmqXi5VLZbarzcupm21y95mdjkkgKyB0gAqJEUwnDA0sE2b7c5sPYwnIKvE5pxnEUkDy82FYJIttShw4vPaKsD3GPBPxk4EcU87nZAssWY8Z0T5iRxsr2FdabhZqfP9m+7/+Z+1/fxZ5f5gZpS9iYF8XKwaHMx++J1Of/ejBhfnaijOS2YOGDYGYHdsUgO4czPHjZMw6rFsGuCR45MSGDK76MZaML+Wv6ZD+jl0MQCsG1ZmNHjy0ve5a3cIKRvr3XNlO4fxGuxs2CualDMFcwIJsle9XGu3Zl4uDs/sUrWvWMcr37cR83CcbRgKVUhCA5Tl7iiNipBYh8EAcj72eVgrr1W/zzgcYxbU0PmpcGsTIUHApzDB6ZGLIZVI6QACXbUwNBmPbP88GA01ng3VG5ZqkbfUPurYQqrXaMc8cbvvrC03T7CCb7M+DhZZIaOz7bnNfiheYAFLS/Cc7bpqq3s7UP92oGLbccMSYOlQ2h0zMh0d9xg0wBwcMc3T6HKg2fu+BpdSd75Xd3rUvmi04tnvh+XuXqgqKjcvPKB5bKtoleoCLtxRZXKuVreNFJ6940HHmytVn37R7vZG1WrpnDHuQYvnHxbPToVcXvY22H8c93pqyLtrlz57mqKvfdFXcXaiwbtL9V6daTfoeyaKURkssqOhGHEGeP2BEDtI3zcrba+vtPn8q1rXVxpiuIBkc1tFAC57znik7sWp+u/fSxfn2s2m2g1G2tNAgFGm9sAsEav/1Bja89zSqE0h8ORCYRTUR6p1d6f116/aXl3ruFxaqtlz07nR4tjSfnah+R/+qM75TJpN1JqMDADR4RE2m7312RtYdN4bbVXdipk4Pttxq9b6Tsu//j9a/fUf1V/d+rNhLLRvCu2KmfbjC/Vf/6Dpx9+rPDtTDTHIvWnvdWif256d9eX5ScGIkim2dswGcRvM8WLZ3tpsDAwdHt7uhrHMbK7RDz9o9PatyvmJaliPotABQIKJBc56x1o9LPUxBvv8SQ9/+bPqqyu1lmvBjCP53alQ1Sk9i9U9v1TvzXu1Ts60H411YLaJcF7P2TNTSg1ore3T6AVGLGHswFkWs4K8TxphNAJDspuf8Wggmu2nYemGZJqdheXzoFQyP0vzOe6TJPtpM1JPktA47/IQsIFGaqYFs5IMHnJf142VCKrNe1Nmm6K+CVAQkuRnxonXf5ozT+wNoyw+39J+ldkUzjhAhGXlidwww/W0V4UCJNfazsBKTFYe7QhL8wAe+desOAIwPMWDRHhREB1pzjp/j+sPm2shZ08xI+ksjsv/1O327/2e08wYoC6DmABPyasggTY313ytQo758rN7djflg2YWLJx10nxUmnVyPZJInTASf563/S3jlO+lG3hZQZHynCAKzFhC7vBeWFeAqf/rv/83oUZP7Ayae1+8uvacD0CBAh3UygwQ80DYeJe9vmVLdGLpUjuoDrkKsrQMnBYU3UubRgA8OJAyEgZwUKDHPErk3gTdR0eAIC+Ib/bdtZbLOy0Xt3bKUxPMky+8B4b7ZnlOTi41nZ6p1xv7grP5L1c4+91r8XCv1XphyV1cwgBeSL0oVF69fqu3737QeHqiFgU2W0zqIDgUBsqegxtbcfTNgMHtJi2GPBzXUdHvW+4HeMKmnEJou2u0xTJ4catqda8G4IQjn2cJugGcRjODp7IHcOqrw4HC3urCdqHFw7UZqwcCdOuVwaM7VBQ1dLZbsBEkww81HIzsysVaAsVDgUbqNB1U8hoAgs/SLnMHrY76o6kGo5m/YGkAjqvFUov7e39mzDYAwcxVP+IAACAASURBVOhRvXCiFe/PMBjPNJye6OT8lcazkygYqZQ4LY9Yt679BejZVRGWDPBDnmBwy+ZuuVjofdk0QpeL9LCtokSyBEXONedzALr7BvIe2n8K2kxyyfHMocqAprIPgMU6nPfEkdjxQY6LHunt7QPA6V6rq1+1/vpr5DatVhrSXawOOqzDqtVsStm1FKLpRrHZOpSUEDpMxhr/8IOmP/1OrfML51Q0FNQ93KyClrdxKMDggKSreirGmU+IzlMq1HxAhNtctpln4wEwPAOnMO3gWsJetR2+Y7slNQ4x3bvo8mmSUuJ5mrrooymuuV71TtvlSosHZvkWKve1y7PR/ETjMyxiZxKFRdlTpbY2T6YIAOaQyLg7a3vU6HJ50dFkALgwM2apWwQu2wiBhs2Tg2dK6IbJ9f4QYdk1IMFdvWC8HfqXzSgSOxqzbbExew7rhYEM/w2db/vsJPmITS8kVDBMfQD5Hvv5vQqkDwB3nO0Wq5DpVbhctVy4e69gD7CFWmro0M2jQQFDnsK0CY6sHVqKRLC0QUV/MlanX4L+3ZzAoeyIm5mzvQqxG20B5bgGIjUdjtRHsoIk5HDUzNbSR22aQxS/ZPa0cGvb24p8SJf96pse/umftP71k7rYXbNXcSjDGiMj5X5++KD5+/fqn8zVDChQAcUelbCEysCJ9w0TNyCIHAUCkuadZ7ByBlsOtDa7meSdjqwQgY08s9EAsMTJqoEEnBLgY72wdwBWlM4D5G0xY4hMrlG93qheb+1wV2K7TOMBgwqcFJFRVjRPkrNdijLh7zB0ADgNmFeDSTMbFWHmWQTrd8NznNhwP19pdtVzp65mk12wXZ5SqK5n8UIeiBNhv2GuCcBT6tDrSeOxWtOZjoOh2qORpWe98Vi9Yd+gqVMyZ8L9Y1KMWVkYBpp7MC6wu7A/R+1aMTdCsR4NE2hqAAiWz11194W4cbvlXseHRp3vQ/WuRio2bR1r1BFbdVEzYOZQd7TbMVTf0x6GeVJq/HakyYdSvcu9WtO1muFGhz6sltTqIfEigPSoKoHiPKuEUUr4cLr8CCBtsxuaixvp8Uatq886Esa8WkoV9692kCvPU1NVBiVONyX4G/aqjWEFDcKYD24XQzXFUK35VN135ypen2k/HWmtloHT4UhBiyIl5kCc8oSZD4qQxYM23z5r+eVnHe6+a9wc1SOkvNqpza+cKTAdr16r9+GD9qdnqsZjVb2es86QxaOAYUapOBzshOj9qsM8WbDujmKpt5bIAhKa22sDhN3NrY6LZVjRJ5voNSMP52909nd/p+Z0Ik1GakYDf3xLYNkI2Qv5FLCTqHe44wdmnsg/UgA+6p3VrRa//KPWv/yjeqtrDfZcS9w2e6qLuQ7jS/Xf/KTpxz+8AE57HducAaeeCTm6k45p4169Zq/OeqHD9ZXWv/ys+usXtZcLtZn386wlksquapq6l5ca//g7Dd+8VTGdmzEj+4q9BVaIWgwb9d5hq4K678svuv/rX1V9/67WGiAGEOyobgrty6GOnm16q+L1O2l+ql1/6IYDDSmccsuio16SYto45QVokedMiL4I5QT3q6ROdCGbQ2Zjv4m9mrommpV8eP79sTqojRwzy+TstBcRJmHSkoLNU/wAZ0xWCfCanr5ygzHvc9kZL6XNGQxFrRXA6dkROLMWVld1M+MULFc0AFN0SIqLAYyES3A28Up5mgk4ZdBmYJbUJsFyxXRznnOKxlVmzAOc+1xN2VAZOEXgLlEgmZSI95XZJcCX41BezJRxRmfgZOfqBDbyZ8p4kl9zbEXOkcySwQxafstCvZT6ZSDGa1iC/uTCm9mpiJiInNYkd/QjFmo5s5EZ5JrJjHcWT3n8j3+XXRBj3w/PhOwf4OvpMSNqnqNa/8e//y8baHmYhM2avCGswGF5NoJxwlkGShDgxKH69s07nfNATecumu3ARHAtHUyAE917LMkfbgN0uWCGpYismTxIDmACiPXQOSd7VH9wjBa6PVursjjIY3p4uNb9/ZU2pHg39ZN0i2A88p9OT1/p8uKdprNzM04swv2h0mp97++9ufnu90LRH6KZsIUuzaBN9OrVW71+897Fv+1EEXs4YIzNJiF7691rS9WQ8ZFZhWkCzEDMOoUsAsBEoC6dWySNAKfN8kGLhxtV63sPfaIWcVp0Sho38BifqNefqGvA2NYBfTd5OMsHPdx9cw7U4+LOid0iRyFR14TtMmvD9Qpb9Dw3xqLfqQJsAJ5SweLAu6RjNx3pwqKt0fRUo8mphmNmrsbw8JYFLu4ftFw82Gq+qpbBDpB+bcvLGI4HoPRGU01PLzSZn2pA0CHA0IV7rR3gaL2wJGi7YU6LYOTQqG9h1DbrKLQYPsbenfkkGwIgwSMThM0OpzBMBI6qNoSXhtNcdC/CeZF1w/00a5ZAE4CUfCzeI6DYAB3pyDYFGu43Oq7utPr2i9bfnoHTYN/YWrjZxqC7gVOvq2IYrlTWw9dtuwUd6Cz/8FFzBvDPL7Ut+x7Ab5f9yH0yto4d7dDQ0a1doLgXn+YQYmaLhz86Wdmh7mVH6CXjZJkjGudqpxbAiQ2XTQPtufX5dPsi5LA4HoNhQ+qUvujcZ+BEs6Ogc9sc1BtPNb14rdHFa/VOztQaTbTrdK1Rr7I9vFdMyqFJtsC2yWbjpKitYZBCkmrPETZO5pk4nTqluoNhyAFTVpT1zXSnkSkh7XxBs/vwSuDItfoTexDFbHbcjA5WbIR28Mv/2O815vCRqfRgdtDlI/OlwNtsDZxazMOsNzp6+PqgXoOsJQwj+D/unNyf7PAY+usy2CICNe1E6nI3DCyQEYz6avdZB8xEEX6Z1kS/r4YB+HbH4KnDXjEcudguxyOzT1yv+ZFCthFpQhUmIgAnphv2dL23Gq6Xal9d6fFP/6zN5y9qc6ggVWST5xpPJtLJqS2XR5eXKqZjNb2edt2uKpgp3jNmI/bJZyYU1hxAyOeCdIthZGRc7N02VDBbFLlItnZOgY4ezk01C+AoGKmQY3oejrUImE37kB0tbciA1IrZ2NqyOfY8JJNmR5kdZaVRKFbx72CSnmIxLEmNDiDzTIdt7eKX+Rq77yEjZc0ma+1cRPGQGdQ9hVFywJrWchMARUDEP0SdEM9jkvIAEsXaCEv3Xa9vK+v+q9e2t25NZuowK0snHbMPu0M0Oho4wV4kE5e6o/aeArTjqIK6c3Q+DnMj3A5LC7HE37VV7jrq1YWZJT0eVN2uVV3vpOuBivuZOlVbzX5lmd2gi8scBhFt1buWNvu2jsz3nQw0fD3U6F1XvcudNFlp13vUsV+pNWirVYCecEVE3hQGUd5TfP9qm0e0O4AQ7OCYhYvYB4qNzvpR5fJWLZqk67UOyPO3Gx1w1Hy8V73A7jpZsbPHE6yM86iz0uK875QTdYdzaTZT682J2pdz7cZDbeC37OBO9znMcZ6B00atzUKH+1utPn/S4svPalb3mrSlPj8HqRggBSn36ZkGb9+rfPdeu5NTu0tWMIUpyB4WHjMY2LI2yha65AAnZIIU8TBwxJtUa7UX99pfX2l//V16XHgPgelDfg3jXONw+Oqjzv74dzqejLUf9rXvl56NBUhEJBo7KOwQ814xy0gBDGjqEaiKhHS7Umt1q+Wv/6/Wn/5J5fJavX3lps6h1VPVnek4xU7992acmN3aFYA92Mqdds0kPQMh6SZguc/Zj3Ll8ydtfv1Zx5trdbcbdZhF896BuUVXh6IIy/Cf/qDha4DTVBXzvZy3BAfjsskZs9+ot1urs7q3XJgg7t3NndqolAAZ6nqujbDe1vzMbBPA6Tg9Ud3ra89aTWwJwKl0Vlcqa73JuPPm2SfL8GC5Ubpwv4j8SBEVNLYj7yiAEq6RrBOzCzSqcTuskiOhQ5aDmfJ8DOofAKwVETQGYk4119ieZnd8hbtoSQ72t6DIWCqbYVkZFcV4MCoxq5xnt2FvogbNwCnNwaZ/zxo3A1TGbHM2PMtgI9RDOaIlHK35OyuJ8nxvkqgbsOQA8DTzkKV6+ft4X9QWSK2dYZSBRZpB5zPk2feXbE0waygV4n2+lL29ZJz4ngx2Xs6lPRs1BEgLEJVmptL1ynK+/BoZgGUwla+rs/ksNcxzYhnjPc91vWSTfCupA12HRX3mhlyWiWcTpwSA+XuvtQg6U+t/++/+iwbKDTkeobXrxYO20K7r9dOvgCoYIvJS3r59p/cfP9pQwSGtbPEs/iboOIDO6vFO97fXWiwAK2GGQCHnDlay0sZEYDyZWfoHw0GOVEjUuAGE8TrQwDK9u7vvuru70nr9YGlQOBQC1I6WY11cvNHFxTvbQ0P9B3onuPZBt7dXuv5+Fe8FScaTc1nLrNl0dqLLV+884wSAaRk4UYwHo/JUDKbUZxsJ7GqtVxHuCYNghG+qGcaj79cllJDiarWptcba9PHa4EGHre2jo5sQQXbDyYnG0zObRACEHHpWRReV713cf1ddLbVcPRhotBFHh5gxuRPOLBOEhcnGDHa3QrJTrZ1HYo2opYfbKHrRttPtB0C3OhpO5hpOTzUGPI14H10XMUj1Vo/3WiPBdIjv0kDYA5PITOApALr9kaZnl5qdwUhOU1grjnWV6hTIV1MUeeYJ+Q+bydHvz+HCLspYyFDZGC/wWTB8ABiyJni/DPo2Wj6uzbYEqMhSLdx3CFYOmR524bB5AFLs3osBxhv9kL3wmdfkelTqHrc6LG61/PqzNlfIFu7MOJX1wcDJbfk8/Fh2VY56luHwOrsNspqO9sOBBmjzf/pJxatXqntDd+eaAklrWKzmVpC7ZjBKYUJs+UropcORzcApuUa9ZJzYnGyx7UyjsO6vtrX2zNUcQ18d+yKHZAAmus8MAhsUrNY6IEUjImCx0gEZIocl8y10MfcbA23BlMzPNLp8ZfBUAp4GI9WttrZ0/lMLx7EzOPHZlTDsRGG3nr9CpgcYIzh6g+yOXvNooj5h0/1+dFnNwlFk18F64zrmDS02M7vZWS6QsquSZh2DF2aarHl+EWr4dCBFQmAUx85NcTvEoAkLYAa8m81azWZjEEWoLJ1xmA8cD3sq1CEENnXrCs/chczXdtvuDHKYRzhnMLe+KtGXByRj91Ui76OADlbJMy29vqWQFCcdMuzIsKGBRM7KaGRminbM+bHvX2GbAE5kmbCvMYwNcBpsltK3b1r89S+qGPBOae+ANuZlcKvqnJ+pe36ucj5XZzjUsSwMhHcUhsklkmKOPYcZD8subAsMcIqg2pCvJ2dMm7wAgsKEgcLa1xegSDnoOayQh0YwcopKYE2m8GubBiCNhEEy4InrDpDi7wBHvDZOhzYM4pqnnJlsDMENeBoIhhECiHHvYEdsdAT4ZL4C58qWGgojvtK8GcUX7xX5UodfPYiOnPWg0kAxBRfn7nI6YLnnJUU/7pp89XrqosJ4/96/HkZTHQcDd+yRNJGFZMWbh/6BvbBcZD211N/H/AD5WXX7qC0yPop0ip+mq86upd6+0LAuNdh21X1odPi+1ebrozbfKzWPQ5XVqVoH5LEbddq1ekWThunJaJK2/HBYxBkyuEL9V231Lxt15rUO/YX2xVotKnUk0hqp1QykQ88SPT+DHd7xRu1ir1YREjDPu1lqXng/btcblTvkarAkWx14rqqtmacd9cTDg/fbBumkn7GYfXFWmLMAS3V7U5WTV2qfnqr95lQ6nWjbK7TGGIL9Damen2BrKQOIY7aEfJzG6K+/aPntV7WrlSZF1/OBbcwOKsJ0W7brHr37oPLte9XTubaDgRlZpJLeW5mVpjhif8bACYleYoltHc/etl2rA5h5vFP97Yvq6+/qrjdmqZAkshdbTNsbqwdw+sO/0H4+UtUvtS262gLmUn6a9w6eMf+cCJmGoafJxQxVF8t39qiH71p9/mdtv/1F5fpOPUYeqLXEa87UmjNH9XuN3//OAH5fAny4ZzvVh76bm3ZyJG6D2Uhmwm6vHWFQf/msFiYaNX/HPr03UES+eMBB8PU7nfyLf6n+JZbhE23J/TJrDkPDc16ru8N2fKn24k6rz79o+ekXNfcP6tS1bfm5v5hM7HsDdc8uNXj7Ud1Xb7UHOJV9m57QHGKxFV2MelgTSeblwor6AqAWNdlTLpvVB/H8RMRFMg3IkjiAU3KDdeOLwhrMbye8DFqi4e0mdmKdQjgRzS82vmyBHkAoivBopgS79MQYJcYwZupjtvxZrPY8D/UkL3sBErKBU8BFIz8DkR6h0ID7JJ/Lwa8vf/az2UNq8KKs8Dx0mEO4rkrNpqyey3NfbqYnszCAk+NkmDNL88+eUfdIQQDMABvP7qqRZRXnYHbcC+Qa/3sJhjJweim9ezbHyC6CLxigF4G62afg5YxSZqieAJpBQbjx/fbv8uc1+Em5oxmIPb2vJwAeztX+t67HcshwAOcw32jU+l/+3b9u6poiZKsNobX3NwZQFLMAA9gBKDkYBhin9+8/6ocff7ShgrtlDgVl2I7ZWoDTRsvHO92a5bk3ijOOh5nhQcLdpSw1mU41PznzPIrNHYqQvbCxsFqjUXnQZg1wugrgtFrYZS4DJw77fn+si8s3Ojt77UR0qOYIIztou7nXzc033dzc+HtDuxlmFtxw5hNOzy/NNvFrf4irXuGN2k5AKTvEuTUuSmImgwfDhhVJjuKil3wcugTpKwq+lu4fHwxG14tb5zjBODmVxfrVrrrMRc3OND250HAwjRyI/VH1tla1XhtsMRu132203ixU1Su1GOJ1ZwE3uZ5njLA1L8uBZ44stUQStmNGYas6m0owawZYSEnNHurnWrcLlYOJWafJ7MzggwIKCc0WV73Fo1arO7N+K5znsKTFrYyw18QidHojzc9fhVzPJhuIOyigKss3AdOsjQg1pkhmcQKcVtpQPKViuTkyvzQwc2c76T5fdDS4XhQ5LS3umb1aaoUb2wsjATYLwpTJ08JsYzCaajyFRZurHIxjzokeNsqyDQcebMxWh8drdyu3V5/VenxQZ71Wd7tTG9C0iyxzLzrClAc9lUMOpI7qNTKIrnaDgYrLc8v1eq9e2zloXw5cHCN7cJZU2kmZ+zCHYbvvrHJ7mUWUgVPIhvLGzAMf8z1hvOFBySryenheLH/CYMHW6QEEOswNbTbawfze3WmP89HjQvvV2i5icIIAgoJibbcyM4mEC6vg/tm5RpdvDKD6J+cSDoJZrudMrsQeMItEAcwc22bpwqPTPqqdmiU2VCH8kvvb62t0dqHh6ZlDLw90LwG+CcQnjUFy8AvAmp2G2KTt0Jjo+gr2khmcBJxebtiR3+OWnof97fxEce+g4wBNu8XSHXHVVcrhQYoTRgGwFQWyIIpJNtAQ7xogBFiIX6O7EuLfJGKKPmOWftCV9X6eXB0p6JmJKZBP0dUt1Ts5MUNBlkkxn/r3LiZa0qUmwThZqgfwpDA7qDjuNNjXGmyX2n35pMe//lXb71cuunyQoEcfjdUeTwya2idzdZANDgYGazBdFIWer6B4RZ7jLJ84dJFfs0ZjDtRCJX9Kz4a6QKxs1sAsBmvI14ZBYoqOcBby3hG5WHEQeZAfmQOvWYfjXc3aXAOe4vVsmJLWFffAmvIchcHfJbe70K4nlz8+A0CN4mBHIGe4nAJY6qaxCQOho2T3HHlurGdJkQTcKoqcunKoMEGeeJ71malIIbrRdY64gDBfQfYTbAvW4HW/ry5Nho8f1bm4VDUYeQh+h+U7ZgDJaIV8rABOIU0st8ypxcwF97puIdWLkGyuaLcpVO66GuxKDTZdFQ9Sc7VV/WWl6ttC9R3701i9znmEarbWarU2ancqG+TSoadRsW+Xao+Gak8GKUy3pf4FDEyjpr/RobNW02FOESngWJ39WNr1ddyxe+P8t1erX6s1qKVepUNn572LcwYBnzsEyDmPW5VupOzdgKBhU1JY4qBKHtJyoQPW2ku+FjrY5ptZFQgFMqZm6s3fmbkr352rmY+17Ehrm1SkGS8AvqtMGMydRC7i4k71928JOH1Re7fVtFdqDBsB+7OpVAFYmNcBOL15r3o8U0X0CPN8RFhg7GQBIdceoLWN/dlW3mGP3cIumf1tvVJnea8NOX/fvhrg0EYLJpW5vo6acqzBqx909vs/qpoOte4V2nQLbW0GgaQ15mj4LMy0wSRb/kxD0qB6pwImfEk20letv/5Z+9vP6tVLud3UtLU9dlWVM3UvftDowx/Uf/NRrelUB+SWHZqMtV0YYR89M1tt43WrjWM21r/+Vcfv39VePPozYA60Y06dsQvWb1lq8Pqdzv7zf6Xy4pXaw7HQiQCcuCaO5Wa2aR/Aqbm/1ubzz9p8+ewIj6Lm/tPcADhJNfNrF680/PCD2hdvtJ/MLNWjiVOnzj+gKeZI0m7u+R5C5LkzAMBoXMWzz9xqgCPXAE+ZSc9Msb2g2XusdIpJQSR70VyL+i6zS84qTaGzeWYmGIz4GbkYN9vzFM+RDB8S4sn5hbwfXi5mc/4WDLwEDvnMCtz4t8Ix9mCHv/cJsQ4jiLBBj9fLTdVnABDAifraZhIJODm+x4HxOYz3OQA4A0j2OGqLCJtHDhu5RdnJLjeo81xWNqvw2efn8dnQ4bezTfFe83t+ZpNe/nnOt8qA7eX1zuAuz109y7+z82BeKwDdiCtx3ZAAFL/PEUa8vgGlCZ8AhRkYRlZguObF/HmMGDwBp8QghrFRo9b//O/+dWO5C+YH97d6uP7qmSAYp0hJDpkXFxQJ2u9+93u9//BBJ6dnPk7dHQYKHBvfWIp0ANPN9ZUeH+8t0csDw9DFvPHRZKz5CU5sFwZOZGLQmc/D+yk4xt+LKcLd7ZXu7q+1Xj26GxRqVDreHRf5AKeTkwv1eiNrp60hPVZaPHzX3Q1sVeRJubNtF7BYpP3hSK9ev9MbAt5OzmxnjasgEkBmafhc3FQvaqRxqZvgToNNFp71ox5kS5rUnO/Ez7i+vtLy8d4GD4d6rRbWvoS52VGro7I/1uTkQvPTS1uTc+gfdhTFcS0dVrdD7rg1cGImCLbGwb5I/ZA8DqcGTrBOzhliHmtHaC8sDnbmWy0ALuuVHdgKpIKegYL5YE6pVDmYBnCCbcDYAu2xO7kwRivPWH3//quDjav1RmUZ4YsORjTjNNH8LAGn2YnvgcuEA4F7K23MZC4t/3NOF3M4R4rftY0Awioct0YoY/K9yITqq+gVKnuEkAaFTxd6u1jr8e5ed/eYZoTJRDjpRK4U97E3GBswjWdIEOeeeeJzuufEfNK2tt6bjb++/67l57+quv7ig6SzRpJBQQWbEhuDXfnYlPo9gycez3pdeX4FtyG6fcP372wLyyHdDEd212Ng/Cn3xyQmlXfoa81UpFEk+4t4/uJ5GN3TGWnTidnAYJzokBk4bZFixkwiwKmDRp7idLuRuNeLR+0fHlTf32n/+BjME4P3VVjsIk/p22UOZ7WVDVXWDH3SBJjNNSSg8vVbTSlmxjMbG2zdHNmajaT4rVZrbZdL7ZDn1BtEGeoCGBqaDLFhu/TGDW801vDilSa83nzuIt427bDHaSapW3LQvwgIzHrj1O0L4ERTYB+HSWJZnjZiOzmmEFTYMNjNHUPM+2CVAOmsmQXF28ZSMQbZKaBhNSKpvmvGBjkhrlcABPKBYEXIXbG5RprNCbvy2CMYRM6yXWvT6Q57l4ydgq4pbnZ87VodFw3d6VTd2cxSov75mWcxdkWhqiVdtE4MKrfHg7Y4FTbspQcVzU5Ds04r7b590d2f/6z1t6/q2JkQhqtUfzJRF8bp7EyaTNQZDdUdDnRg9snFD/KUKBUthwMw0plP7o0UJwZONnihsI6uMMxOTSeca8rTlBzHYI1agB6DmwyCEojyjGgEX3s+Chv93UGYOrCOYIrcebPDYzAyWZfv4sezUTBCFMwvbXyTeQN/ZmB19GwZSghAed1pW5Z4KAsdeoX2yFAoKoqe132PZ5Gfv1w6PLXY79TTUQNkmXb6C2bf4cCsD7dXw1zCwIxrORzYVnn48aPaF5fa9gZaoRpgzhHTAwAUwM1GA3xMPvtO/arWBMUEax12zD+HSxxsU0nRW3VUbjpq3zc6fg/QVH9bq7mv1doiPR2p15+q3WnU6qx0aD3q2F6pjT1awexMVw2uoqOputOJNO6pPe2oO++qO5GaEgaptgICm7T2dqDWuq/Dqq0ahz7Ypf5BvTOpNdurGe507PI9wZyQI4UNugvXY6VOJ9g73Chhdj1LaGCKxf+jDoTmPtxpfXerevmohsaO5UospKkGpx80fvtBg/cXOk6HWjYYoyAJJuOmFw0iz7NEYCyuc8fHW9VXX7XEWfLqm1muSa+nUUG2VUc0hdesbTKj3gXbUY+mqjnr+0N1mVWkgZns5JHB43nIPCGNBXfTqalp9jFTuF6ow0zV109af/viCADkv9w8Py/MMJVjTV7/qJOf/qDNeKBVWWjDXCHPV4emW9cMCCwT86iNO3lIriuvQYwtnEl1c6fq6ouq779Kyxv19hv1raTqaHXoaDc883zT6OMf1D1/60zBQ0lzgLOlcqOrR23Fc8W4BQ2C5aMqQm9x4Xy4d04U5wL1DfmEzD8eip4lqLgCnv7Lf+WgYA0wGcHUJNhbz7geeL8blduFDjdXWn/+WTX70Gpl4IRhBtdvI6lCRfLqjUYff5TOXhk47QejJ+DEMwZo4ssSYFfP7RgHgdmkzsC0K7nPUv9E9mRkAdLQDukXe0eEm4eUOJo+AKcYUw1GwhmTyYQg5F3I3Knh4vwJt7gk47NJQTz3nDuee0pMem5sZiWCC2/P9mZpXhT2z7NMz5K9l8yOgVyax4kCn/D3Z+BE1mFmnPIsUcyTZsleMCEQHP5KOU5RG4QTYJ47fZYNBqtskJAas9R1kZUYCo9no4h8JkNWxDxUOhKegEoGK/lz5Z/zDBCfJXsZYPH+YMYyE/QSPOXrfs/J9wAAIABJREFUxrX+D4BToKunHKrntfK3jJNZM9jIbPCQ8p743jzrRQMjCQVd4z+BqQzis3zQ7Fo6zf/Xf/9vGg9fH/baPNzq/tsXPdzf2vmMbm4OphyNxprO5/rpp9/rgoNiPI6MiDRbEHNSuwScbnVznRgnL2o6xbAMjeVUyPMidPaVZ2qY9aGoiL5uilJ3d5Mg2vsUpntj9inCaLNDR6nxZKqz80sDp8GQgj+syQEpD7ff0vfe+7P4IjrPKA6p8Wyut+8+6PWbDxpOppYLBnA6uvviIigjVztJhSsUm0xMBqViNyUbZ372pS7z6uqzHu9vzThRWLawRs1aXAr94USzk0udnL3WiGvhYe0ohG3hXRPGyGzPVoslZhcPahgQL3HRAyAMzboh84OpAcjYtjJ1GExjVxs93F1rs3zUvtp4UB4m2/ed/jqzQZO5xvNzG2QgdTP1ak0x8pmtqvWDrr//ovvb7559i+wtHAixUR6oN5prenqpk/PXzuFgA6LDbMc1HABXj9qsH7V4AMRGke5CfbsyO0YHkyHhQX+sMdJFGzzEnBh65cScO7z2uK21WSx0e0vQ8o2Wq6Vpc9uTOgi3r/5wrNFkpmn6TAApDl9vwIfGmRW9417deqXtzVctfv2z6uuvaq8W6m4qddC57OgOJxkWxSXACQegEivnxhIjsnxwKWvNZhq/f6/Ru/fqzE88KM4BBOvEHBiHcDBN6YF3x4MDM9hVs2nOJIjDwMViKtyigxK6ZxoYbIqsxapiXiykj3TjSzYHhueZ57u71Z6Axvt7AyiCKyli0P3jDIS9rnOMHP4KY7X1/BXAiUnAFs5gpNGfX2jC885narXdUME0ZLtaa4dl/3pjZhQQYll5A8MTIZoAY38O1hLgkoDkswtN371X7+xc+15Pe4L9PICNg1hym8xSCK/P+OzZzceBmmykaVMPWV90gbJ9OXp3F/qAKooCzy1t1eDItlhot1wmOVHtTivXgc2MQ88OcUibTmZqCL+FcWLPWK1tPoBun+wVDDYoEIMVCZcmAyc2YXdOWy6E2kgbMiWVLJlhIYFUyB/pencYmj470/DVK/XPL3Qk86Xd0bw4N3DaNcyHkWnD3rNX91irf6g1oAFBU+kvf9bq29dkn878Sen9rMfMzZyQZkwLhipHQwMn/EBZkzSskEvFnHe8T+fAsV4d+xBFAO50yIgANrb+xqHU8wup015X2jwugjGCtSPcM0v5EieHQRBfzmMyOMBNjz2e/YH1mNu2ITWNjqqt2NLvAePh2O+uYxqqDtvilInmWUQc7HrSoK8Ge/TxyBkxzJjs3HnBZKWvftFVj0MAN777Bx1hmrcbF64U/DCm5hJ9Xw82LbG7Yho4t5wS2eNgaDnk4P0HdS4uVPWH2iB1KphxGripxHNDOWfnND7Xfq/hYa8pqYlGS0htAfkw3I3aB+aautLqqNay0eG2Vn299dfxYafOllmcduSSDbpqF7XUXejQeVBTLNQa7NXud8yytZB/j05UTM7UHk2l4UDqd50XZfdNZv6OhY4rqXloaf9wUHWPlXvlYZv2pNHkw0Dtc6mZYJEOoED6hO17qbazpQ6qLIqM+w7zCHAiUyzyjXCtXOu4WaoGdBD7AHCygQzNPVb5UP35Ow1fvVX/zZmDVlcNa58+U+HMQ35n2Q6gCZOj7ULN4632379p++WzVldXbgyN6NaXYRPPOU7obvfkTJP3Pxg4bWEFi34Ap3JgFoIGAF/YeGdXQ1g7F/M0b2jurRZ2XIVdqb59VX3z3QZDCAhjXvioA82Rcqz5u580++F3Wg37WiLTK3vCfqfsDoQoEh7LDmwNs53slxFK26H5tF6r9bBQ9fVKu+srKyK624W6gBQ3PQqtmEWbXmr08Y9mnFrzC4OdY9EJJ8BDrW2zUx/nOdjhGue7jQ63144v2F99VXe5UGezNij0PDn4GaAP6B+ONXz/QZM//meW2KlPJiWyV/rbvPuDWvutyt1G3fWDDjBjn37WnuDh9UpFtfNeCQuwwgSn7Gv09r0mP/yk5vRCu8lU+/5IlQ1wgiVymDrnY5I+Wxz3JAmNUAEzOGY8ARfhQGsLcOcZhtkLdYuBE3s099WyK4//B5mUGv5IeWMeKrLrOimXz4HNlopHcxqzHNvgJ+DEMxzy8jRblAwqvDaTColznLMkwabn2R0aVem1fgucctzHS+BEKDp1mq3HU35RZpxeOtOFmUw0+nPsj52ZbQSRzXqyYVIw+TZaeQHWciZSBmaeo3ZMzDNLxb/Pkr7M/rwEX9kBL7NG+b/za+Z8pZcyPu9BxNBkyeSL5lgGT/n7nn/mM4tlwGzLdM60mLWKDxaANd+rp8ynNJ+fDSO899ohOM+LpetkR9Pnz27Hy8Rytv73//G/bjyMTSd3tdAChub6ux6YheBmJStCGCLAzrt37wxWkNs5XI1GoTWYwVpRmD/e3+gWxmnx6C4jhy+sAAVGYevJwqDp9Zu3Gk3nYevKbJMdyMIlBeAAM7Fc3Ov+7iYV3OHQx4MSto6lWTByhOYnF/G+ir4fQliOxe133d1e+7NQYPEgxEwCXb62Wa93H37Uxau3KvthY+6BVx6cpw5A0qf6PqXsEDNOjgV1oZEfkMgWCeeS7PR2/f3XmPe6vwnGia5xysPicxcDgNOFThnIH89jxsldWe4JhgmVrWbr3UZ39ze6f7gxW0M3YjyeeB4ppHoTS9EiJzKYNUtMcCnDYAPA8/hgZ0AKZQ4EP3jIBoq+xvMzTebnZme6JQGLFCPBrDGntK+Werj7rFsYycfH0Kcn4ITxwnBypunpK7NOw/HUM2ieu6Hw2ZNFheTw0dcB1ozZN9zl1tul9hSDBV2Modkz3BGns1ODHzovYaoQ0jXGRhicZZD84eFeV9++6g6QAChICem8FnI9JIOzk3NNZ2eWYXK9AU5onfu4psFCMH919UmLn/9k4NRZL9XBxha9+o5imrsa+lkAQAeQZDYhZnvY2PcU2LO5ph8/avr+g7MqavLAuI7MtCRLajrLuZVuOSUgxsCJYpvh/OiieR1x3bIfWHLaiUDXXhS2x0ZbWEl/ITUKiQeBvdurK0u3mocHtQC5FYO6MFIwAREUGu5ALVu6wqBw4LDEN/u9NvyOOa7hyDa+zCQNZzQ4uloulp57AzDBwNDNdAYOIIKhV886ESKZbMpZg3T4eqVa44n6F680+/Cj+pevtOtjosHMDXKlCNqNDZ0NK7nupeZF1ljbxhxMlA6tkO4EzR7Ue2j1YSdE82G1cqcbmdAOa/3buzSsXrnzz9HG9cwmFDxXvdlUrZOJdnQ1OTwBDMu1DouVOti/czADPpPDkjfXJOdyu8XyvqPaWAqzLp2TBagM5x9uNnMXzMepPzDIbgA65xcGT+3p1LLG3vDS+z/Xj2LIhTss1m6r3m6rkqbD929afv5V1e21QbE12622+lzr+VwNNsjIycaYT8CCRoAzRSHMiz3OAHBm5QCu0bHkUHHzha9tZZYSRg62kbPCzkPMaFQ82yuDZ2ZXYI9YExSTdmLynBK4C1fMZMPfhDyQDjLsumfGcDSj0KdBZfOaMI8xeMrPAXjJEurfACdfpOggUzK1h0MzecXpiZ3G2id0t3ue0QDwPM20UGStltrf3rnJ0NBgwJqftYzkFOkZew/gleYfzyT3gjOPP++VXsOtkxMN3rxRccGM00i7bk87ZlnK7OSJWVHK7bLhUDRtBg3zamzYSKn2Dh89rGBSjupAOa6PalYH7RcHHZeAD6m9a6t9IG+oUVEe1RvuDZqa4lHH3oM6o5W6k4Paw472nqGbq9U/U2fwSp3+uZpipkO7rz2BtgCffV+tVaH9/V57TCduFtrcPtjBtjtuqTwvNP/DXJ1XpTRjfgelhL1JVdiivGOJ4RYr9aTCYD2ZidzTZGhpANMH2EYZUK0s6W2qtWXrACfPvR6Qi194prJzOtauJPvHkdpqIdWjQYdNNo6be9jNSu1qqdbjrY5k732FmbmR1lWEyqbZFdTWW3VUnF0YyHRfvdGmHGqVwC3sLE3ADJyQwe+aWocWJgDhtgcA5MxpLR/VXj5o+/WLdtff1OKsMBsbFtQIfOyaORhr/uEnTT78oEWv0JJmRTkwy9zrDDw7act8syRb+Bi19htpu1BrvVCLHLmHB1XfrnV8uFcb0LRDKbAOAFAOtOn01Zy81uTHv9Pww+9ttlDxs2mqPQGnrSMVcA8tYYCWK22/fLFMT7c3KjCX2a69HlnXAKMKw5v+2M0cQE7vx9+rc4ZUG+AEMKRUgxXCzRWXwZWNIXZXX7T59LMO19fqMj9c1d6PaIgv220zsdMPP2r2u9+rObtQPZxo1x843wkAw9mX9xQDp2Qbns3HbOQadgsRgQBwAmWR08UcvfdZzuRdCsIOBtsS4gScIo8u9gmeZwM2im1m0tkje4yMlI6NwLwPJgrQ5Jl1QBUstgPBI7vwCQR49iWIg5B5sXYCwAQ4ys29qOeDDXo2MYg5pfg3ORfJuVu8p4JGfgCYmMcJUJCtyF/OCWXQZKYnZZmG9CyaT9k44hnM5Pf3t6YMGdCFVC+poxKY4X2PMTEqyycgl00eMjDJDNNLxsnGSok54teXjBP3lKYwoxkGewnAZPCVQVf+85jxStcr/z4Bp5wLm81W/D12XY5sL9cXKSPUjFX6WdTsNj9KM0xx/ZL6J5trGDjFzHXr//yf/m3jA4fubLW1pOr+9laPBEH6Zh29aE5PzzzXND89dfEWICQswV0EpmFgbKeX99e6QXeMVAgnOh+aUPltAydKHeabLl69dnYSbAAGEaB+mx2xOAlKXS91f3+jh/s7zygBAABTLMy4yLGwYbAweZhM5jZocBFVrbVd3OnxHhvvhQ87/u5wjM4Fko6Tswtdvn6r+dmFC3ceFFewqTtoXTtdCx4Ab+CBPvNQIJ/bwCmhUCPY1BHP/+b66mezXou7G78nS/WSpIYHFavs6cm5zi5eW1rG4cBFdacAerXeaLt6NEvz8HgXjBOArR9zYqPRVLP5uYETUjSDwhQ9kMMoN2RA3V5bMlhvE3CyWxnyYWZ2Qi44mp2aAbPZBw9yyjYB+BzqpRYP33R3882huMEru/2k/nCu0fRc8/PXmswvDHhYHw4xtgRq6zknZrVwF9zizkcHGjvyem3g5Oyb/kij0YmmswtNprgMjryRsYD5N2wW1tHv6OTv9fj4oK9fvugWa1gMTBgW9dBo6ZwdAHUwTgDLqQGhQdCh0ahdqOB7AE5ff9H9X/4/68nplrVhkqDkazo1VkjHcD+dKdtukh0BCKkNomBNOrOZmZTx23fqnJz4UHBBjIMa6zoFoWYBt3PCkl2yNcQEUPorumrWGLtojM5KDJWGkyBMH3gBxglLeiRPAL0us0Z3d1p++qzt12DPyl3t3B+kasz72H6ZyAG6/LjMpRBPz3K1Wg73rXh+6Fwic4JGKilqwqaaGTWkWs7aQR5IAZfC52g6eLNLwAnZnh0P6foALqczdx2nH35QefHas2EAzG2n5SBOun/hZhYZXvkgifBc6xuTtABpcJ47idC7mIGKzCfPfTmss9bucaHq7tYzXtXtrbb3987mQsLncFc/AxyePfUw+WAuaDLWfsKAf9i60jVH2tmsNtKm8kxMi2vumbJwZItA30PY9NoVjTkvLLYBqcxaMWPFeLv7VtbrMx9H3hcA+0DjZjbX4PJSg/MLFUhZxudx8CZDA1+ABJy6m5Xa7AvfPmvz9Yv2DHnz1+4uHry/lZOJGRdAQ3c0tGufChgCigIkazh4YtHeMeMEY2Spf3ImREJrtonPbOCU5hOfghEbAylcRllTltohkzSbGc2Z0sHDGDwgF4l5WZoXMEMi44X36zlCnJ34s5iHajMDmezB3d32vALnVLL5TRLIfMDZoJqCiOuKQxRM6ft36r26MOsGwNm0ZIMT7jnXqg/AIzj37tbNhsPtrdp0+xnM55lxgcadJIQYdgDQkOYq+HlcS4appxOVmHB4Xm3sTCJYxU63b6YknNsD4HttswvhOlltzBLiBrhf4+q4U7PZ6bjZSxuMXdqCHjxWzCC2zO7QWMOpzMVZsVZ3sFR78Kj2YKX2aKHubKNiepSGuMIV6g7PdeycqdV946+jzrU/TnU8jtQ6jqTlSPVVS7ubjerbG+0f77Rb3mh3XKqct9V/PdDJHy/VvhyomZU69JmJjSF7XOgAvDuuK86AdtjE9h8gQvcy5iiJAOBZiS/ksDw7mBxQ0AGcKO6w8Z/6edgNkFlKdZZMHeic4+xFvhiNka2EyRFA4/FWuvmuw7cr7W/u1V5XKiK6x/cKuVrFDC+y4w8/qnvxRlV/ZOBU06h1MQUMDPMYmH+Yd85ys/xImCi8YZwWD2oe7rT69Ivz/gpk7zaTILQbN8S2xHqYzPyzBm/fad3vacH7QM3C+2j1VOIqyLOGcQ+M03GjY/Wow+ONDg+3au7v1dDsvX9Ut0YpwPMH6NyEPAnzIcYSLt9r8ru/U//tD9qP52ap+TwW7dCsbq39mTA6GrInLBZa//yzVj//Ra37W887eQ4WVlUtOxgCnJrBRD0ccn/8Sd0PH9UgPceNkzXvgHXYnLAiLzCrWt4aOCH/O2CYsdpYqkcDAkHvIyqa8UzTH37U7MefdJifqRqOfE2Yf6JJ7ZBywFNqnIfpbDil+blBQp0KWRvTtFITNUVuOMDd7Hjl58m/kuWFusT3GPYqzIdwCwUcOVOQfXI8trS5GI6sIEnEb1hc01hEnp/swakHnhinZH7jIG6f5zEDH+d1mAs8Fd+p0M/AKc86vVRShFQv9gkHrmM8Q2ZWMocIE6T4N1kq+HLmx+DT2ZzPTInfE2sN0iKxOlmqGPtRkpEncJd/fiLyUy0SeyZ/x36ISRzPYgYv/zHglOeaMkDKgCgbPWQmKZsz+P474P63joPPAbu8ZjYBeQmcUt/sSZWTP19myjIzx3t3VqhrqWcVSzRc0xyYG4+c+8+gl+93Umh2+uO/AU5RCAZaJwwTxziKMsvwHK4FypxoytwDh29yJskpzbZx9AGIlexSq/trXV991QrgdMhhlthwty1z4gIxX4SkiwKZ0FRCYznsLcVhIyVH6pG5mm96eLjznA5uf5hVFEVHA1y5khYWQAR4YjaH7oCd8Hgv1cpzGI/ohbH5HIzDzKBdaDYjd+hSE4oVhrPtphfuZ1H0J4/+J61qMChxw54dQ7hJuXvg4iklztvP/3jUt69/0sPdjU03AE4U21lWRhYMpgXMN53A1JCezmaehrCrDblRCy0fbsP+HHMJnLXo+HU7pkz5Hpiqfh/AQzYG0rlwYKOQI7wWZ76HBJx4TQ9zR4lr6+4JMobTS4OmTjlIGtdk0UtnZbdRvQH0XAXwwbbZBRoovmdHwPEMR73XdggsephU0FHGHCLNOC0fPOdFJhWW6mQy7RlgRYbIUHYZwbWz2aXmJ5caMO9FTkOi0GGU6Aj0cLzie6uVZ9eurr7p8eHeD5RtkznsytJA+vSMbK9TO+zF1zDkoPuDhtjgEpS4edTmyy+6+9M/avf9qwo6cEi7zPjRRQJ+YvzRM/AyK8kaMZNWhyscBy/5LRiMUPQyq3J2bhaKnBeG/T1o/CJ/yIWUw0rDmccDrzbySdkxKQ8nrEyzcw3FLgxnMLPehHAhw5J8CwjcaH9960HpzZcvai0X7mwDNilE6eLHGo0ulJ2MUh5GU3MYYRgAE9KoRh5mJzeK0aMBos0pAKcAIR/kUSzDAmJqgiOfZQ0wqsjUYFcxKeGZsCXyqcZvkTN+UHF+qT1W5/2+Vmq04eADwKSOTgzvpnRwAGsCR+7emY1KFPoL29Is49siCQMoAiofHrW+utLy21dtr2+cucKfe6+DQQEAE7Uwm+oE0DKdejam6nVVe9i9Ub/d1YAuOvbvy5UOq3XI/wCOFPDOxojsKN8/zyGwT2CzHjM8ZK9QaNry2PI4QD5mEX0dafb0R2qGE3VPTjV/884mGo/Tk5CGJR262TE4FcKkkTot7sw4reiA392qz7o8tpy7R6Oo3R9I46Glf93xUP3x2N1V1mFIT2AMeM1WsEU2GIkOHQfJhrnQzUatdUhXPY+SXKtsA+7OZ7hZ2Vqcv0szBfzqsFjcoUpG79Gpbx0UTAVDk2d/bKvaRXfXc2VFACy62bggdlowshSXIb0023QINjKub342wuTC1vCdrlbHRpM3b3X++59s2rIbj7Tr95wJtGW+CgfBw1EDmB/A4c2NVl++6HB7oxJmgX0acJy6tHxqpHoUWkhBYNp58Jn32JddtWy+MLIcsvj/6XqTHkmyvc3r8cHMzeeYMyMzqyrr3rebz4QQC/aIj8ACoRZsELsWm26pBWwZJBaw6SXNhkGCppt3uLeqcoiM0efZ3NDv+dvJ8Fv9dl3lrSEjI9zNzc45z/+Zuj216XBzAEVHGc9FiTeLV1j3tbhHLQ7CFP8yhOAX0dncH/TN7IlWh5F0YiZDgbpgGkAGS+LSIWR5LyrGGxXne4Om9nilxuDgwts962fnWofqSsfqnRrVDzoebnU8XKncj3Vc93V47Grz21Hbh6n28zu1y4ma1bOq1kLZRVOdt32N/ngrXfZ1HALwUWUQzasIU+BQ1zhqx/DDU0/GTCFF44P1gffIgKYdyYv2R8XB1y05AA93o3C9CoeWrFtHh3qYoec7kTyK/JNkNYeWwBav1FzP1Zw/q/H4oIruoOeZmvO1WqmWoKrCs4l8m0S3t++VXd/qODzTJuto7SiICKCxmd9yp0jAZn3xoAofIgdG7hMkho8PHlbw/NF9x1rHWsoaB5vZhKU/u1D/px/dG7Uf9jVjyOWggVz5saVOifSPMJKDMjxOBySMT9o8ftXm8ZuqyYsaTvzcaMD9hk+Y7ijWe8BLp6eyP1bnw0f1iSG/eacDvi0HKQQQRCa/byw9AKTTasg6PZ05gXP5y5+kybPlvm2SdVEbAYAdCoFMb6TBzTv7karbt9qwjrBGoZygK9BghSS+jXIYp/mLDg932t59Vvn4pNZypY6L2WVJ8pSAkkuA60/qEQdPqmERQzPqGBhIcDbs8F5PgJPPYQzmAX2kotpzEr5JD5CoDvCA6uhBB+vxDm/+gmHzUrslbFpDXc6EHJoznv+dPyu6GFGCtLqFOgygz88NoIinJ4UTRYA1GKxL+IqR3HvoUfdA1YmjIc+Le8BBFJYQpw64OGWdMk7fZWQ18+RupDpkwYCo3tcAJvxcgBPn3MS2pD0uhTckcOAzQs0yxQ99jSt375WBScjhYvifIsATQDgNjfjLFMDT15xYoN97kpKHK7FZv5f3pf9+CnheU/2CReNrXoMnXvukTpkshqLIFk8lewZltbTyuzIl+ZLqbqmUBphYsHj9tdfNVqI6xOgkntyArP48osS9Tmpkj/sX/8t/XXHY9AcB07MjMpo4xaYP4N6Q8B5kpG70/FD64JIoMktn6qhgAgmQYz3f6xnD5oI0ON4oxaXRQO/kM6afRVdFn86joVknDrrIq/giUkBIXIqQiUf/ncn6loQeJujW2NoJEhNjpppIW+qpuLWe+KlqydNmi7+pGQdntNl5V+eXVxqdXRo0uczXh4C6zPY73A5TYfwV79lT7/iY6/9cTxY4GNflYt/pv/Kgr1//WpOnkOohYyTxjJvaB4VOYaBBEt344soMC5sDm6wLiGdTzQhAqOPA6WQiGCLWx5aKomtmhS4rfrkgEH03gKrHe8UrG+BrTtfFbOI+Jt6Ro4ObLfVGYzNeg7PrOrI7wFeQxgGmdxukOBQJf9OSLil6K5yeWtrfhEdrdH5j8JRz+EOi4mRDDjp7HTYk8/E+6PeCHeJzBDDtXFTMBIf+mF5/rPHZtcZnN+p0Rw76cGQ7htXaqJ5zKN0s/P2enh7tc8KPB6jypKDV8n16cXXtmHokf+2sayM8f3fzPF0vyDnQfa8ATr9q+rf/Svunb8oBTvZpsBBSVMmECcYjGCcMo16gnOyEMyf6iejlIfK2uLxW5+Za3Tdv7VvBX7IjzYvytJOOgbpOzMApemnCiO5Jld3IwTqlnoFYVBg60F0VyZNxYC11WDJ93TnU4vD4pPlvAKcvNjPnlB5mfE/2FYp3KTkMIGZmEwZgd1ShPMpGa78RshtelfXyGIHrhdcJTZb74WUKGQSvmyTKZtH38CNi0Ik437rcFjaQDYkQhN7NrXq3H2wUbpydqxwMtWo2tOJ1OXETE3gqrKuvB+DZIS2vMbJxNkpJRGESjXsEyVAAtgZS48nUssXV3Z3W9w8GUtrhNoi2eKblRHTn45GGV9cqxmPt87aWyI8sGcOr0VIPhoZFlAQ42AEDx62LXM22ABYJXeFzpuYUb+cx+qkcUIEHDbM265AbbDCdc73bKknybHWcxNganun83QddvH2np8uLmn0LGQveETOH67WO84kPctuHO+2eH1VOp5YQckgnkZOhBrKdsuioooh1OFR/PLIZ3p4z1hnH4deJdMT7I4G2sTM2LQAoB3qm+ETz83n7svuUWfeS1Uxbimq35LMOeeAak+qVZ0DFOizErE2mQ6OtbdnQ1jgqd3m4p43cO/bJhVmeAzJx+RF/jues7gtxEmNIUMzKmZ9qqtHJ3Tk2uL3V5c8Ap2sXVB+6hTYE59hPVKnBwdWM80r7x0cnpMEmFPjcAN510S6HINYny9lreTjFm0jHYFKPWVNVJ1Oz2/HPZq1yktm+dGw59w7AgetqOOGhS8hIiex24JAn1cHWeF8zUArZZQodSUW+qB+8hmXI8VbKL1bKxlsVZwe1x1s1xxs1BgwqiDlnP7jR4XCl6vBBreNP0u6DDutr7RYDbV462t+1tftcqsTntbtTS49qtp/U7K7Uvemo+26s3g+3qs6GKgeED1DmzPQVUWRIsVknYGfdCegQDz9cljrbQ9do+vCKX8MHWIDJyf8sIzKAJ31SV+BrAAAgAElEQVS0qS3x7IZIYdAnO8E92/62PN/cF2v7flqzF+nxXtX9vRpPE7UBTvZMsSZVDpfYkbB3dqn88o26bz+ogawtK7TB22kGJXylDMN4rU4MtL8l82DJTD1D26cHbR6++T5pb1YevFlqaOBEzxoDtIGlm50P9BW9lc6GWpG+yPuAK9xLnf1RBUwIZ4H9UrvVizaTb9o8fdPh+UGqPamWdPKcOaYfbzQh400du/yMK3V//IO6P3xU4+JGe5jrulOTdQW57LqaWZ7d2x/VYyDw8mLQRH+TppMa+MXrZ+xxyAodOgM1+mcavvmgwU8ftb4Ya0PJMyojGOG6wwkVSnO3VGcXHU4wTnueoZcXtWCc7HEiaj3TPOtJWCne/6DO7VvtB2MDJzyugE17W92zF2scLJFLryMhIjxLtXSWa+LPA888vxiCwZrRB4dKieTYFVUbbk22FJ1zkuX+zagncEAMoS69rprdQk3+mUoI6hrwLFPVwPWwX5VBBf6nqLlB7cFfKXY8yfPMAKHScdJq3dv0PbwgBk7uvawBAn9nrwiGJaXTRaE738J+H8tNX5P9+DMw9hESUQ9c0+nU+3D8/LCJ1HUK9YHfMj4zUiekAPdJ8ufXbNcpIDklBbxu1d6hBD6S/z9J5/6SRKhfRw1gToFT/ZJrABfnnvT9k88pAcUEpsz6oIjZElgXeQXpV/JreW2sg5oSkPNVqa9JkCK/C+eoyaG4ZokYqSeVJ8DpO0NY44DG//Y//zMzTpZnMHnYhnyFAxrghom/lZUsKO7tiQ85PuBXvXnEHm60W041f/pmL8wCxmkfZbpIs1hRQW29Qd+SPcIMkACRjIesChDFxsPBnMJaynenLy9aL5chEUIj706pKCfzwclDqaDeLLmxwQwTZktd/p3GaLNM7Vr6VRgswUYA1MyOcMAA9DgQIg5rvsC12dXyu1p/GvnCIfdj6p/YAB4KHyuc5BJSOw5PXz7/awdlzJ4fLFljo/E0lvSqrKP+2aX9TXhxuB5JV837BTS9PAEMpmacABwGTqwu6ELp3On2VdXT63ar44j14Rgmb+jJByl2ACci0ZcLvCmrulg7PGKDswuNL26cqNcklY8oXwMDQ0Xrhwl1INxiMfnmZEOAbbR1s572dH55q7PLtyoGF2ojIahlj1wRQgJIBjRwmj5rMXvS4UDC4dagiV/8lReFevibLNMDRBIN3/E9Z4mGvWMHZc1KB6LRXx706ACSmVbrpePhedXcP8PhSFc3b3Tz5p3G40s1MWhzbKnLlX2AQU4Ee7maafPlF03/9l/b4NrZrQ2cXOIZ9oNISqJbLCynQdk2GurQmXE8WA5CehaR0p2LK/VvbzWk1+Xywu30O9LjmPT43qkXz7pgMiKfywA01kZH4Eh82auONzx9r8CJ98rhGOC0M3DaK6eb6elZ819/0+LrZx2XM7WPe2UZh4NKO9jORuWId4JF2JlW84XWk6UGTEOZjrPBWF4XMa4Rn360Ibid0aVRe4ns04vXxPNjANAuvF4YOFmKtNKRAmwOCHjVkC+Slnj91olNBX6eswt3nKyZfBJWQXFo7W8KJi7MtKcbTKw/MdAIQ22ayMVrpWCYMtMmparTmTuOYOA2D6/AiQknUh6S1gj3aI1H6l5eOn0M4LRQqTXhFsQD4xlq5fZONKFHANbuosHTiYx14wO/p+o03DPtJVBls3Lohr+ecA68Bkzf1QjwZM2LOSQd24VKCprxPN7c6uLtez29uayNvnW6H1NCQCjP8eRZewJfHu+kxdwhBxweOCyUO9gdPkNkPbkavULFaKTB2djACX+n70X3UzPNjg4k7nnH9hr8UUa8tYeptSF9MiLYfdu63KpOhrSnCzYgzO5R3RApfDBZeETwIrSY7TNocA9Mrl0j047qBdas/kAdBkDEfSL3oox5t1K5mmq/nNoXQwpkxj3KgMjDOw7GdYeXg0UigIEyYUI3+jdvdf4TktBrHYdDAycm8jsYHFI18TEBaJdL9wCt7r/pOH1Wftiry1202XjPgZ2FEXfXTAJODZLKataTmoSspWZOKheMSki7ynV4bQBOSDSBqal3yqFCsDH0qHEo5vW7Ywp5Gj+LslxpWwIf4n8hW43DkL9Phy6mvfI3JMZtlQ0Jctirwa++VOZtleJaXavcXamx/6D24Sc1Nu+1n51r9dTR4pu0+3rU8X6n5nam4/FejdaDGp0nZaO9hu+H6r+7Uv7mRtVwrLI3cOANnz9VEoDhaBwjujsqPMyusR6yNtGDFyIXr+GcJwDIpMhwgIXJdrms4+yPZgG5r8x0R/i7hwtNs27Mso7R81bhvVurtZkrm0/UeLzX8e5OjacX5bAMXFfWKcIO+EXceW+k5uhCxdWtmsNzdziRalllyLB5Q8F+8fMooY+EV6KL4c8q7ZdzLe+/avHtq7L1SjmHdZ77JA8GJHDINnC6VPvdO7W4bqOBGWyi8PE2dfaVy3kB6E0GyosXrab3Wk8edJg9Wg5IOAT+SB82eeP4bT00ooS84c+i8/a9ej/9Qdntex2HUSZbkg7I+mvgBGh8MXDqEoS0Wun47V5LCmpJA1xM1WIg4S7HUjsY1HZXZT5QswZOw59+1vb6TOsiM3BqspZkRDkTZLJ2HDweJ+SS+/s7lY/3DrVAqofcHeCkdqFVZyydX6n/7r2ymxvtBkPH+Je+F2Joj6S/XUXKpAE0wCkVrALUDyR5bt37xgD6yH5PLQLBFk483fn3CC1i/XNBbjvOsHg5eba2vG5CYQY9e3YpG1fR8eCsIiWu01FFGAPdai5tD8YJ4MS5gjMwHhr+CrYk2Lokh0uH7++lqvWh/XT4mQ7gpwxLksGldFY+5+TFSaEUiUkhUfaVcXkFHOFLivXXviTOmHjZGdDX0eRhAUgyv5DEe8Bdn0kCiKQi+VSREoFVr6879t0499al8CchGYmJOvUjJeVI8k7Fn3/tbgqwFuFYCWAlNsrnC+o58C0zgCDVlSFACoCovxfD5N+zXacA7VQ6mF7Hv/nfIhziVeL36qV6Dc7gmazU+Bf/0z+pwiwVhyLkKxxSg8Xp2gNj74EnMWzysWGE6SrkPo6ppdtoWwOn52+aPD34oM4BYrOhhBXLeXg2rJGkFdmHro47e5DtGTjRd7DeaIY50v1DK7MvDp7g4eBwAGhAasKkyDGR+ACi18N9SnWOfV6/L8AAUjB6fUifg+E6u0C+0DCA8UZ8WmgWHXuR+GOwFlG01rwycbDuNnLjHR9bp34FVRr+DOue93t9+vQvDZymz/fuUnAPNDe1gwYAcWcGTmeXN9FnRdIeTF9VaTGdOtwCAAlgIbqbuFS3P7iYMkp3AU6wM5a79QY6OzvXYNg30FgsZlotZqau+UXCnjfuZjAz9EedXd2oOzxXA9kQU/CaReAwyNfTy7WYPWoxeTBjZQNkbeDkel7evNf44o2Kwblaea+OlmfW6Cph+7TW84kW0yczVkSr74kBR6bHIRcbjUHgQIPBpUt4i2Lk75X5MA6wZQqLlGiv7eJJExITX160Wi0tRwScc3M7/dEyvVfGCeBknxIbKF1hzgM/qrVZKV9OtPn8i2Z/869UPnxVvtuoxWLs6HpqnJhkR+IjJwYOAfyPg3ebyF+nnsG752qS6si1f/dOZz/9pObFudZ5ph1GSoOLesIDBPPpk8U5ALanKN+BU/h2fDhNxZt4RgycWEg4kmK2RApZaQNw2h5UbPfSZOJo3vnnL9rPX5zI2ECmx5m0VandyTQYDjXsD33ImTy+aHb/pO6hCi8P965lpvVEq45Oj3yMKCPEIGz5HY3jva4Go5FlnsecRpOGmph1V3Pt2VAXU8u42HzotVmzLZ5dGDgNP/ygzvWNJ4+UvCJ94mBlT8/JlMgHGE/mXnsxPMBJARLfI1mDoaMbDNYig03Dq/ktgNPu4VHVYuEuJ64vjMyWyOpOR9nVhcMESGLbtptaNY8GTng3kY/kLWLba+8GYQYOQEASjPdn6yELv58jNzN7v9N2ufQB/LhZuzMqynYPyok051BoFMIahAy0rwrw1C7UGyGdvdL8/XXotpl8s/bwebuDaqINvr7pk8r5i8M/OMQg2YxkmzhvuQCWDTXnsDDwwKhBqI+nZhFK4oRJnnkkowwTGEJ5qixtYZvpuTrgCar5EO4Pd5AhsePIH70qqXEd2aK/D5+lE8nqdeCIKOdgKR2Hb6bbVTFQezhWMb6I10ZKFpIoQi9gticP2kyfVG2WEbXfyJUT5+whBMAJVgaJZC3f5ICVFzq2c/Xx4374UfnVtarh0J8xpbS+RHukPZXDYZBEwSRwKD5MntU+bDWAnnXQUSRZcbBEts4+yMS5BarZsROi+sYvy+EqQjCYmlPEADPJZwyIcqR9fUjxup/CE+yj3IWTq93UTpWWh43ZliMKP0q/o+UsfjF0a0TBbdZrqnl5VPPNUcfhTs3eUVW3VNWr1OxxEGTN66mhS2l3rezwTu3tO5XTC22felo9trR5rHR42KgxWSmrViqbTyqbj6q6MxWXTY1/uNTg9lo6u1DZHTo0gFLvFEfNuhJeNPywMTCEOfJcDyn3hoAn9m477dUbDiNkpiAogdAGdrK4n/CnEKTC++P9s9/6oNpsqwlIJVGbz8LrBAMNWI2l8sVUzccHHe++0v2hjAGCQ61YC/AREgPPwX8gIWfvn/m+21MjwTpa0KWIhCOVkMNq1qoLy5MzdWFtCb369kWzuy/CXwhb6YO77w9YMNaTXK3+UI3zC7Xf/ajm5YXKPgmZ3nD9nPVLqc85ccH6ONF2/qT17FH75Yu0olNppWy38/VIyZYoAmDeGOCt2TfOLjT48aN6RHtf3WjX62tPZyB9VLC37FAH5M+Ao9gXGpOptl8+O1Gv8fKkHG8SjC57Tw2cds1C+3ZfVWek0c0HjT9+VPOnt1p3uH65WgShUBfBvQhw4rl0suFTAKenR7XmCzNOlvcyoMh6WrT7Zsjw/+Y3RJEDnDoODEL6B9PH88Z7ZqjEwIF1DOWTh/gMW7aLAK+TidbzmRl/QnsAWzBQRzoN6YZDFu0hedeSWQc7YAHh8M2ZsVuoOxyqOx65184phARqGDxlXp8Mmly8zLCkpTaSOatN4qz3CjCSr+k1DCxJ5FKATRzEgy35Hk5QsyLJa/Ndiu3k3QDI/np36r2WuobHh6C1SLo7ZWqCmwv/vX9mDZwATRGYwJ76yqjEsb32Q33389RAwcFoAZwcZFFX7SQvfwI+Cfyln3n6Hn8fLHEqofu9rC+xZ39fql+6RokJAzQSzZ6YqFMgaioldWKli2qwmCDUq8Xm+/miZv6SRSAlJabfT71ZyWPO15n9+l//h/+qCglQ3BjxB8LXRDw0ZniPv43oWl4kDJzqHPs66MTABnC0WcA43dvXQ2w16TwAp/1uHfHEJKiZbYH+hI6sQU2XwtNgXIjTXq/WUZ7LAgrWsMeFXwGiDJK8yQd4YpGxFLD294C0A5VGP1CkrJ1rOLrQYHxulmuHkZmHoW5FjnLbeI1G75T/LhcRMWnDXh4+lzooAH+Pt8+0KSbTWZ0Rz4f822//j56f7h3OYMbJeu7oigE4UTx7fonH6UY5DB/ACVBJ9OVmY7kejBMgdEUaEaDpGIEblik6KIBJCCzCwGzL+IzeotwSyQm9GfRnEB2NxOd7khgeqYHGl9EhBXAiBYrFl+mMy34PO21WpKi9aD7Dp/XouPnoWbHq0/6qS5id8zcqhgCnrlkrx0PWwOl42Pi+WC8mBk7cCwREbHZr901wHnZ6Td5Vj6CJwaX6PaSbpDcW9vQwQeQQh99qOb/XfAZ7NbPnDVaNhwkPztnZhYNMzs4uNaaTisCNNlLMNN0PjTJyz+Z2pXw+0fbznzX76/9X5cOd8u3Kxm3rlh23T6IZgCezPAfWyQefFuEoMDgM7pk4d9Qoemr0h+q+eaPxjz8qf3ujfR8jb8edRS7DNWMV00cmx0jigvYnupspURgwDZwiX+/V60NKGRNFL+JQ7kgJj1qukCowWSzVXiy0+Xqn5d0Xbacv9oKVyJ7yhrJuru4w7pF+0XeS1/Pdo6ZfvjoUo8MCzxTYkftxMPQUDGaG4Ug05Xlqx+EUicPg/FwjZKYk7WCuxZe0XWkP2P72WYuHOz9DXlsoQ4Rl6A5UvH2n8x8/WtJYdSlCRM7C9J7S4FPgxD0eMfOJGQ/Gt25vrxfKNOEC7NMXhna/wwYymWr95YvWnz9r//TsyGk8C6wdZbulNdLEfl/997dmCDfttlbNSutGqW1FH1qSUQWbYGs/k1SCIfgseQh5Hgw6FOCK5ZLrt2WqjPF/qe0cD8nMgQBtNPvW6eMJ4f2R3DSQWqSxZU7a7A3OtX0H41R/5o5Aryzv2tPFMn3WYTlVa79Sqwxwhu/MRbYAfHeecKSld6Xl/jGzTayvdWKo0dGxoUHNPrKgmM03+0HyFD4wWIUaAHkwVYclHA7awsi4N4WBcSQURjlwpU6LBLGIc3cJMdJNggAaTe2YAHcHyihAv3mr7vmVjdnc67DTu9mLNs/32j59MzhscUC2TJFZNPJdgBOMAgMtku5CQuixHIORTlf9qxuN3r5XQQfNYGA/BalmrozCz8d7hYFlIEV5J6zFYur0yS6MrzvwQkbn4mUm4H52+RyCMbLnjAl2h/0zIugBSha4w2jxdTVD7e4nb0cxVWUlsKSM/YzDUrNhX+GKtNEGwMn5zO75gWGh8YdfhBcURa7uuKPGdaXD5V6HfqmqaFqepyK35KjVGUmNgXQYq11eqnO4UWMx0vqupeXdUdunhqp5pYYPui/K2hsd2gvt2gtV/YP6t0ONf7hR9/pK+7ynQ0Yv1SC8LrC1MDQNJvvxeVf03hFpz3NgKeJBa0rKef4oc80yjS+vNL65UT4au1/LBcLIovwM7c2OA5zwTHl4izSKQcsxwiG2fA4uCuaZXKu9W6lYLdRmb/36RSVJd/OJBzcle7tlgqT1Mvxlbyu0b3RcCox07sBAOG8ZODlkkKQ2e1kQ+Tcds170e7q6PPcAcPZwp9m3r6oWc8eQU5oME2plgv11XPuBmmfXyt/9bMnesV9o3wxlDD1rgJg+VRLI/iZP2q2m9g+XW77nyvI50lEdqgSAdBJqrBGHY0sr3tPFlYYff1bvp486nl84sY7uN84llPly37UPFD+ThrlVvt7qgM/z12Cb8uVMHdgmgBPDIV7Pkc+C4UJPypEtvzdwyv/4TpsiU6OAceqYXXUIjlP+FmqjgplP7A9GJt6YzdWsGaeW0xcKvZRttQhpekfP4VuVNQNM5xTrDLaKNkwzQxr8ziyvu4OVRwCFDBXEZu4o++UUsDk3u07oCKmN3H+oYLjPGOgxPMmoYIBt6vadMNqg7JjnAi/yoGcQ6EoB9hquXYEcMdgm7hxAUyQxcw6O0IIUOmBd0kmYgvMBko2j7pLyID4lv/LeEghJZ00Dm1BKpZAGMyZ1x5RLuk0swHcGwxV7XEjgEnv0yprULE5tJAm0EOs5rL/TQeuuq2B7iPaPaohTxil5kBI4SozP7z1NQTvFPpoA2akM7pRx4rWkIvvE6JxK/5Jf61VVw5n2Va6cABn/jToUfvG1EDC8viTPO33tSYWSrs/vWa70++kzSKEUKSnxFUAF6gpZZbBffAaNf/7f/hcV6R0cOn1Uqyc9aDoDJHDgs23SE7dkzHYrPDdpLZkzcNqs7aMhiGA2fdZmhYRqre125QMvh336BSLhI16ENxIbgzteHBw1TORorWM0Yga8paQ5mC2kL3XkY+r48YdoOVEkj4UXxKuhWTOCBwihSDHXMF1IC+IDjMk+/inAH4AD2SHm3f1qYekJvh/CHLJOdD/gl+JXHMhfGbn0gMGMrddr/fLb/63Jy6OWlJDa4xQpJ5Y0eSIysFyO10Ynk4vPMNJn0YO0Xa8dfoBfbLNZ6IhMoYoyMz5Ag4qS82yhAe+RQ3GfIuCG2Sbiy7nRWISsk2baTvIRhvhuz4l8Q3ucOLwM1eBQwwEGiaWLbwFtE0v9AFBcF6QYQQFnGowudHnzToPxlYr+OMAXJl7nHTB5dkyiDpulU/VmL0/abuZaIpFDjkPCUisy+AkY6PbONBicq9+/0KB/4VJffs+Fr7utttu55rN7rVdTs5G7GjgxhYFBOz+/0NXVG3/Ovd7QoRktOlU4sB8pbEbyd1TRzdXartRZTrT79IuB0xHGycAJgIb/ikkiZ0sAfq4WRYz2WXCIRgPNVNDLk6+bSEdjwnVxocGH9+p9eKfq7MzTbpK+AA6gRMQfloQwiODaeHLOZKo0mRlS0QBM6a80WYnkmQARXJN9WWm62VlT2DscLdernp7cMbJlQ9ssdWwc1O5m6vRJjeury32sTNvFWo+f7zX59EnZaqKCgwsDAwz8Bk7B4MKU+cDLppLnLkPMzs58OKXjCf8MaW0AHhgHfx/um7tPmn/77N4kgAV4Y0UgACzzm1tdfvyjujdvdCwKp+7BjtgLxq/TotN66pUWfIOeWptsQY8L+2KhtacOCUl5UMbk+flZq0+ftf702alppFR5VYA5QyIIezEeafTzR+XXl1q2W9ogcT1sDWrxoDHFtBetTvnyFIpnwHHFIeBEsuNOqGZDBX4wQiAOlePLD6uVu2u2s4mqdUQYe7pOYaunjzGkKpVpzz8T798f63hzHnJIJslmKSCc8cbQKTXTkfWASOZyo5K1aou8DG1/hHUA0JlAw9Aw+ELbb/mSH86IRm/wOgkcsFyb5xCgjGE74qVhWkjgM+uHFwy5jvtMdg6PYMBipp1hEHuH08JK9824QwbghryauGXCYIi8ZzjTH6l7c6vhuw/2BTbooGG9Wy20fXnQ5unenkMKTrPdWnCZzRIaJtbbI4frRqQY1qrDiAlmIFH01D27VO/qxtJZ9QZR7NlE8gu7RuYEaXZLbSkGnzxpv5goO2xU8P2QGjr6PTpQLHvkwOI1LVIIi5pJa7ebVgjkFHTj1VCwiW2uW0oCc5x8AITkqTFwYjjl6XCAMl9z9lUOZhDcDlygVwjAeTBg4CboDrrqX/bUuJF2F1sdepQlITnqSPgMu2dqd87UbIxV7frKyzMVu7HKl5Zmvy41+22hw6RUThjFZqrm5k55sdcuL7XJDmqedzX+6a1G796qPTrTivRDepTwirI/MDRyzcDRMkxkpy1YEVCpmZidawCWLy+aPj65pJxksvObN7p6917FxaXXSQqEtyTOOcF1L8SFSABdTQCwrf9HDy+HPO5bPn6uwwHGab9Sn+EXXXV3X7T79kX76b1TV2FQCQZouwOqo0YFA9fRvmxpVzadrsjnAXBq5nQjIZdUXTfBvYIfrtRgNNCbd2+Vt5uaPX7TEoC9nDvlzsy1Pd5cDwKAABg9VYMrdd7+Qa1zyqdhkWMQWa5X0mxmqd+BwKvlVOVuqXJPyufacjRS7pzgB3BiYuzxJHsjMdktrXmuLy7V/+mj+h9/VnURcvCS8w4Juagq9lXI5PKDtNlYOre9u9Ps7/5Wh8dv6gLQ9tEPGamnAD/W3472zb6UDTW6+qDRxx/U+vFa225eA6c8Qo5gjvE47VcqKvqhohZhi9z1hWTDjT2RAKeyyjQ/5mqNQonRu8X3NVbZLXRoNyyrRi7Y5qHk+tC7x7q93mizSusZSZNzx9kTVoP0mVYvmCmzu/gxtzst+TOACvbgwUCNXs8gfXR5qWJ87lTXBj59grM8qAjGUzDGsGmoIiz/JrUVFj3S1FLaG2dfF87H2O77/lwfgWOrrn3JJiBOgFM6oCfGgt9PHqfkMwrgFANRDqUJOEVYTzojxBk9wMJrAESAlteC39Q/ZFmvpXivadD82QScmOMn6dppcEMCQQkwncroTs8lJi7qIt5TMJQAUrBArzK8JME7Za0Sg8efj7N7yCE50/G+E3Dh61hLOM/yerpdZJgBnNLPScwU/34K3tL7eeWe4p9OmavEkqXrkEik9PM9wEV1x9r+P/7j/7h6fbFRJGhJkKOyoTkDPEWSD5OYaO/2VNqIPAQ0CXTAkNBbRKKei07xPRE5jeStJD6Z3oLjCZquGRunlUGD1SW1ddoYIKKDvjYZu4TOcVsb3PkjccgEOPHP9kN4CliocJx1x2l6FKpStktaG94i+5eTwdy6z2DMiEA3U7Zd+YBy3Kyiz4ho3ZxJHteDgtWhE+mccekpYsT7ci2TJpOD/Z9++b8cbgGghMFC1oP0j2tJ0hsdSExFchi3LofaQv1uV92C2Gl6Tg5azudmndabOcIwR7hyvfkAORzxs7tEefcG6lLq12rbDzaZPrvrCFbGQJRryoENBpqblMksC9r4UqPLG/VGF06Fci/kemnAtJwRBT/zFH9L5wkbIxPlPPfPoj+LKHUYq1bed5kuQMMN30zlaxMx+mQO8bOXR61WM83mz5ZUUf5nCtjx9k0VnUHNOlGCe6Gi0w9WrX6Q1puZ5rM7bdbBoplJw2QNGCq6Go3GBk5jeqC6A3U6A7XauBZ4TUiUYmKO54dpWXc51eHzb1r87b/SEcZptzTjBDiHbaDzBsYJ/1jGL1rf62AQCiSjtzMYJw4vTLaJle69u1Xvwwc1Ls/do3PwpDYkdjYJo0dvtrxxMDVnA+M+RnYK65QWRf7dnqc6zMNs7Qlw2h6lBWby3V7F9mATsNvgF3MXTh52K1XNo9oFkdsMQ/K4Z9inJkvd//pVL7/9ot72WcURViA6xGBV/HUMH7j+9KNxb/To+DhTfnml7vUbtUkOzDJHEVPS3Djs1EWWtZxq/e2TzdTN7cYHaYDrfHsw69S7fa/rj39U5+rKhyiSB3dMxZBN1FO4pDUOdjnpn4NpTl1lHOIjVKARPRp4q/CpIQ1eLGz83375ot1dpFW1OEjgvzEALLQC8J2PNf6ZqOJrrZBuwKps2dBjwrfe0TdGAmQcMizb9aE4mBgADcEKHAAACotYl5wAACAASURBVLAtTqqDceLADRMPszmfSNQBVPs6Hj6AE5uXEzGbHe2PSIdIyxyr7NOzhM8jSmojoQyZIEB5peN+qXLLYIewlk3NyodXk1WZWH5LQv2vRC/7aBoTfpctRwFu1iItEUkGA4Km70dLouxBYWhcqN1lzeupjz+VyN79zvJYWHquAZIlpsSpKJiY9oKNxteB6TyZdjsfVJaEQ7B+3r6PTi9YIT6PqnIdhtmmx28qn++l+YsyBhwA1ZIBGqXbEVjCwR3qhnXfXUsAfsAge1anr3Z/pOZg7KJTpFnHJp09haM5ALoAp91i4l9cz6JRqtdu2j/BdbZfYB9ly570IqtUQz0CjtDjI/dFzgXbhHS3Bk7I9fA1Rfwqh3K8XHUKH9IkKy1QUiBPonai1GHNZ4rsiPFyyCBddaBSu1apfbvy3w+Z1BkW6l331Lw+an++1rHfUrMgan6oKh+pkZ1JjTOpGqhdDtU9jlRsC+2ftpr++UHzT8/SfOdUwWz/qGr7i9pFqXXW0oY14uZa5z//bJ9Y1aGktK2ywf0TawHgz/eG19GmulRS4IFb71yEvZvNtH5+0vL5SZvFzL5kJOUXb250UQMnqhpYE/lcXH+AVM/AKUz8Zua53semQyZIFbSEqgZOZblRXq412G3UnU0t1duw3kzv1Czxw/CcUMCbuai3dQQ8UafA2tHUjvJllDUZ+kpkkXsXAitrRcgCa3azod6wrze3b7Hi2Ke8njyqQg5IvQqeQCSvgsVlkNZSlVFDcaHGiCJ0gFNHVZth3V47ei2nhCfQrYdUjvRP9i56iALImMmqC6fxczFQ5vmsGrm2ZQAnnUfh8uDnn9W4urJfiBh0hi/I9BrbUhnrN51bG3y8G/c3Tf7ur3V8elBBoMNuqSMhKOw9Zt8yHZpd7dVT1R5pfAnj9IMaP1xo188tcWPwQkI+ce0MQdrlzntGxjnv6bH2kT6qtdpEcuBB2u0r7dooMcauWgA4uZS7C0g7aktIFBYEotb5Pu7cWzrl05M2niGGxOtldBE6Qe9oBtrHa6c5771GL7d7bZC4uWj90mFE+fmZhpeXys4upN7QABPLBYYHu4oBIHy4PM9I2jgY10l+DpEBODEkZg9s0MywDU9iYnbSSbxWRsUBPiTjv2eckhQtsRkpQS58RnVHkBmnCEJJqir3ENVD1BSQZHvKiUTdFZF1sp5BSfIh2Y8d9pFTsBc+YnBeZBb8nqEJcPUappD+PX1tAj6ctVPPb/IdpfeX/p2zWequ+j2YCaImETa1NNCszmt3VRoa8/0S48S1JAAtSQAT65RkgLw+e8frHqpTT1UCQgnMpu//3a920hGVpH/x2YVCzn6r/+Y//w8rponeOGv5GxsuCx2MCCwIMjf8R/zzeoPuOyKNXXBaS4owueJJghmhAJdgCP4dJgrWiQM3QRGkqfHnMAK7I8MfGj6l+KAcOOHghZgiw4Z1oYidchOvM9io+uZN5cwGT1HOxptE40o8eafoOeoc0ERqXYacikQn4nfrxmBPg8w2Ed0903I5t7eHZnM2fd6DJ7Rtyk/ZPGBr8AyMwjNjIym5+10X0+LX4XtzqP+bP/0fWgJ6KOBETrPb2keGVr7TA9gRD/zq9YIxGqEF73WdCANI4YBiud5yZpqc10t5bADXpnruPxqoB2Nldmbv6//89KDZfPq9hDgKbSMy1mcnx7iP1Rvhs7o181T0B14USKqDNSQSfoNfBf+ambgw5vFeh4ORLi/f6BzgNBhbS857CQBMSgmbIYfDCImgANg+p8VUL+5zWtaD8KCj2RxJvgvwNDbzBHDifuR9Usi5Xs80m91pS7LeaqXNCjYzvabCLNolZYfjS5fp0m9lqR5aDCdywYxI2/1K7d1G/fVchy+ftPy7/0/V4zenBGH6JWxiwz3NwkyBYrujDumFNivHxo6Ug4M0/8ymxdSc0snGeKTe7a0GP/yg1uWljenEkqOftvXVbFNm4/GWjiz3mTDZD28TACqmHRHAwOJ0CpySoZOFAeDkw8dm59LB7uHgiGWmloAY5JZu6cgInIhnCqaDzXU7Wejhl896+e1P6u9e1K2QkuKbimAM5LrERh/bHTV6AzMD+eW1D7rN8bmqfl+HNib/plkzprIVnynX9Plei9/+pM39V3XKg/qYa5ttuaKmlWlw+4Ou/vBXal9eacv3oCSRm5LUrrocMOR4ryZUL351Mpn7HIgwt6cxpk6eUG3WPgRXq4UOLxPtHh5UUgb8+KTmjOn6OoprCY7p97XJM5WjoYYfP6p1dWkghVywhfeHQxHygO1OC1gjvr9DSurhDnp6NiyXAAfQYjPH3+MghW0UMLLxb5cz7ZYzNSiuZVJft9yTasi1zgiGweME5MoK5Z1++C74PnVamXvVHPONRAjml2pPBliEUxw8/ce/A+DnnsyzwsDJh3HWrTzkaoRGMF2l/DPSdRi6kggXiWkwNwAnfosDf4YMczSwR2U8HqvAn0AXCtca2SEVnvOFyvVG6+cXradTTkwGywaVABHAbHWwPGpFh05voM7tO539+LN6b96qQb0EB5P5TKuHb9o9ftPxiRLnJ7VWc2W7g4pGR+1GEV0+sDVN0h6b9kbxDNmPBvPLe+QYzoGz0zXbBDB3j067q04zN7A1E85Qj6RRopVblYETaxWfJc8BsnHkilbHMO2nwgGwwGnB6ai1x4n9M9R1wUiHQdH7BWlkRzrQmGhbFpTTiIEYTE0Ohcu1dtO5jsu1mRv7ZtgjDPYaZiwORCnnR23zSs1hR8XNQO2rtsoRpplcre5IVXuoY2ukUgOVZU/HQ0f99khFlavYVTo8zzT77asWXx7UWO3VJ3n28KT96lc18qNWdKp1esrfvtflz/9AxeVb7Voc/AuzKSgJeDatSHAhcBjQOxxiKQ3nbADT9PSk+f03rV5enHxGj06nW+gM39m79+qcn6skBY5kNcKgGLwSIMPn6eCRAE0tkjpL7unwdiAVLlsNM04AJxjCIYd37r17UjM/aTu/V+tYh7fsj8rLpsFTdszUOLZVch1gsJBesp4Q6pHBuPC/0l4zvFfZYGgJVzEcGPARHjF7ujdD2cDb434lPDZRzrszGGu5XLjsjLTNz9QcjtXqEbYURfKH1VwlnqzdOoYnPJgNx2Soot+xZpsIt+BF0nPIcJJ7lsHfpmxrzR57dqHO+/fqffyoxtWl+/AYatkjzUO72TsK/FiQJrFVBybm21dN/+6vVT6xxy0l+iBJ6WWvMTDOtG92tSMapTXQ8OLWhe75H251GBQOXcHfZNa0rgzIiQOHKVvOHeW//PJZq693Zpz6jAcPlVabfbxmBsMwZTfXap+NHMqA7BJ1z2698IBam7XlzOVq7XXUSYxOwS11oGzYPxcmN3rxXHpdIhk+uLh9xT2Z5SouLzV6985/z8Zjx403ByP35VFM7QyToBtcYG+5fZ2g57Nb3cvkCHwqJBwSUgOnnSMm/o1S2+T1fwU4kWyX+pZOGZzExnCeTYN2p0fW+16ciesewzrUOR3ujSMdlFBL1ZMXOMp0voMjJyenUmGrC0JZlZiYAECR8pPAWGJaTiV3zv6pw9Ii++yEabM3PYiCFKh2KrFLYIvX+521q8MpTgHOaVdlAkApPY/Xm5L2+DlYMjj3udIIlrC2xZx6qBID5X3CCYThMUusVAKpSfWWfi91RJ2+x+RxSsCJMxT4p/FP/tN/38AJLT3mb3w8gCbYCDwzFKz2zdQwuc+1WjMhCXOw+xcYZ9b/zEFvvZzq5fHe5aQwQ5b/1b0gAAkS8ixDslEtDozxiYbkInwMHC4DjPimzTLLsAbDgTqYf+mYYSG1DyWI0wSxEwikdRnJGmCvxwSiWzMXNlmCRmMiYCDhlB6KRFfaLBfhCVoBdJjoBkPm5mgesrptGpkepkPLXWAPKOLtDTQYjpxYxnlpvVzpb//2/7RkDvYpfFqRiuJaVdiwDosi+ixkakOdjS80Hp+p3+v7puSuhlEhQMCJItDY3sUj4AHmaDgYquh0LB9jgYY1m7486wWJ4GLqKTwLMz/fj5cP0FHASVktoJIwBeRtXGeuL8Bp+vxs5pB0sAR8ud6AD/7c2fmVy4NJ5MuKYJu4Fhy4zRC6+bGMKGFHeG00m9xrNZ9oOp9auhnZtXUgAQbwrLA8j3tvMDgzOPM1QoPtyf9cL89ftFxNtIJRIMih9lkwEQBkDYdjR827I2xIjxNgkElSxDBzOETb3UIjj0n362et//Q3qp4elAOYWcAB+viqOCTXIKLIOpYfwSLYpMnCDaRBsgW4x1wK2B32lZ2fa/D+nYqbGwkw2uvbF8Q1TwCO17FneleXpgZlnpL0YuxkMFVHaAZVHAOHpIsuqwa98wbjGNJFeedhHz6eiEaMCZoTIjmbHJUdSmWbnVbfHvT062/a3H9RsZuoUzGpZaGpgSEsH/LC3tCSqvEPP0mjczWGI5V5RwdLdtKyh3QNedpOzcVE228YkX/14be9WXtCyECEhKtDgcfpBzfTt65vHHe7YdIH+/M9rSdNyupG+XpyxiLIe03RogHuYmIXyZ7R30aiX0lxNml6Xz5LdPSslspJiUPGZ69WpgVpvzApH35Q8+JCZa+nggMPh+SIDzNQojSRgzmyPSS4uw0DEOSsK4MmS6/c+8R1xhxX1sDJBiADOhuamfKzEblLi7CTmrXkJM1BH4DjIJFMrdUiwK7t9yl8HQ9TDZY4PGqvDEax9pocXNrMgT5TJyucUOWeGZ53d0Z1PXVF8488hbXAPWpOjgrGiQAQp5MiqWNTpJ9oBMPedyIjwMCgAakSRcoMg6ZzLR8fNft2p8Ni4e4wmDdLjmCctoRseKd1p9KO7qOrK41/wud26+RJp1kRfkH9xNODjkj1nh5UzSimXaunjvIq92YYz41NRF5DrLP3kAZjeGGguDmU0QcEIMSDaG9Ry71cxEzbU4XHCN9ng3CPpjpNSMGZfWsMpmy/Yeki2Q3YVDVF7iOMExu62VH2BgzoXpOb6vV7/rv9iCgUCtLKCMTIVeawA+yxLeUkpCKlnU60+vZV829fPG23oJfoeuoT7BdtuhB2lR216zfVuOqp8+ZcrYszHZGG2XvSUaPdU9Xsa7PPdDjid+moR5DEcau8XEjLJ82+fNb00xcd5lt1q7byaqv9+sWH2BXsJ2Xo73/SzV/9O8rP3miNKCrvW4qG3zM8mgB69k9iobdqIBkl9IfkV+Kg5wv3ncHaNimuZWIPAGCfMlN9rcbwzN5POpYw5pcZ3XHbCNioWspKDt4WJLhAmD17w7DW5PLRAUPI2rp40uh1mUzsidvPHiy1xoeGl7BabF3gnOEDRm1QWwxgjY8tnolmBHFwq1J+i68MxrA/VDY6U2d8pmw4NDCnTxHGSYup8u3G/UjZgXLfTNWRA3ehfVVo28rMXB8cfBCx7SSNUhqLxI1+t0aGHBPQgm8NMHAwOwR4diefEy4jzr3IeO6G2h3bmgMkKYd//0HFTz+qcXOtajSyLI3kUtc8lshFm9oVe22mExX7rdqLF83+/Ndafvo7NebPam8WroxgMIsK49AIxqnKhmr3z9W/eKPs+q06Hz/ap8t9DFOzt4yMwAY66UpXI8Cibb/daYXP7OlJ+WarXnlUx4XUlV6QWLFPco5jHRkOXTgelRt0lhEqtoyaCBeXu+tERZapV/S8ruJpY/Bu0OEI83gtPOPI8xjeHSmqHZ1ZCkpCav/ySp3xWI08inb3rY77qkKpjD++7ZqN8BDVhccMN5ywHGdDzqMdmHtYKeR9SHwd6FSfXevcyBR7HUzMq0wshQwkvzAAg/3k1FsT3XDRv5WYERd6112gSX72KjeLc0Jidk5/ptflmr2KwtdINo06D84tkUSaOrK+d5fWzJl3/pMwhQS0+J6pA8q+O6ombLcJBcjv2aYkJ0y/lyws31UkKFBqRsivsb4GvNeQ6IUVJU4X8fsJVMXrj0qVxJSdgr10jrI3FSVEzSCl15h+XliU8FOxXUeGAkD81UcWQ9u/DLZgLziq8U//0b9bRZQf06S2o6RhaZB+Ma3vdUf2igCkmOQRqGAarAY9NgrWE3Nw/G6zsI/l5eXJAQ9WKxgeB4UZJj7CImCudrEq1jRjFIdFmEOzgVQtzHFI4PrDkc7O8b4MfNMnSR83Yd0lGpMqJx8BZEgFjNQ5XjvyPA4JHDT9cbi0N3wJTB7RWJf4sVZEd5NEV4Mnoi+ZdHBzAEwIFsg76g9hs7oRi1x3P3DdBsOxARQ3JiXCv/7yLx2ZvVwt48PBVL3ZWM9uYOjobg78HYNUJGbD4ZkBDO87gHJQv2jtObgxLTNrUUcw9nswTRxmOIxtzJpNnh/qRL6pp6qk4CAXYMHh5zmooNk2wzSgO+biSmMWHSa/5dHBC7Nn0vSQXBKrzM+NAyssWXdI5xLeKLqwxg6F4KDF97asylVEYaLnM47eI3oWHrVY4Nma+704BtYJjdzg0Q7fcUgEIQZjDQdjh0Y4inWz1WY719PTJy1mz5rNZhEgYvCFyTToVII/RsgPuZbjSwMnxooAJ+5hL07NUu3tWh2YwM+ftfrz36p6evSGaKO9Y4KjC4QFms+TMs9uDZx4KGFILPfgnkMCRwAEjAW9EKORem/eqHcDO3PmqHIOrgfHvQMQwhNUsmnWyZCv06A4sKW/ohQ3wgkScEoN2HyeSMh2yKRgeGlL535NEzUfEIPZ5TBGJHb3UKqzXrvb6OWXX7V7ulNnO1F+JFo7GGUmyweed6SHZ+ca/fizf7FJc7g6QKfXEcmO53T/jpxU1iT17e43bT79WcfHe7WJ7zWF1fYEu+yNlL/9oMHHv1LzhtSmIrxGAM/6tXPwTPpsA0c23poBio0kUgdtbE2abTYaJKw1a2jgdPdZWzqtnp6ULefK1mubuv28ZJnm6OOJrXU0eujg++fcM313eITmPDYpNh2eactDN2s/FzDJyPScIMfeWpfAIncsN0ixIjyCz4VgFsu5WA7rRd1FxMi5+Jzwk9WeMkIcijVSVg4JDDkIwIlgQYRpsEyNA0EXlPDGwcwm/bCnhSeTviHACOsGA4MuJa0jB5ggZ8n6PXvTiGN2z4djmWMSyyCIQRm+vAb9eD48dXzdeK5ZN7mOTYpb12ttn561fLj3L63XKrJmACciw3nOt6wFyGLwNxXuVkISZgP6zY3W3GuEW+/2Oq4WqmYT6flR1fO9u22q6VT5XsqO7Sjfhi2qwVMqjXZUt9nwjsE0haxbNk2XXUZxNZNsfBFOpYxQQQNTS+14zmCRN0tVJcmaYZ522TQhMXUWO0MJjOlcD4MWDnd9GMLMBe8DEgyRN3INAWyAKqbdFIySSschgMPnce90M+FD/fKbpp/+7MREXgOYsMh6alY8E00DwFVeaTfK1Ho7Uuf9jdrjN6qyc3uPANske1aNrrY7XishQxS4kuQ6VdF8UWv/qOXDJ00+f9bmeaHWvmlmlfuX/WCHXLQ/1ujdR13+9A/VHl1rzc9v97Q/EgnM9aiinNhpZniaVqqWL9o9fdVhPtVusdJxvVW13llu5Yk9/mUSN6n/IFHz+sZFzwwpSBylG6rMuUVIpyTtsOVfrQMDhpAUcUsjknK4aaMMry0yveqoHAqJIdrLo7bP33z/NBkOwbwuN2ogV8MP7L0er2LIDA2Y8NmwDrcATYRFwDKNlQ1HyqiyGIykbteM+nLyrBXffwo4WDmMh3uyuae3K1d5KHQ4FtrAWnUI0ynVwRPn+45nE9/SXofmUcdOQ8dOHU6BXBCGab7UbjrTccEatTMzzVyglw/UKUbalW3N0M4SqvLDj+r8+KOqq0uVo4HU63nt4EJx7wCctt2D1nSTlRt1NnOtv/xZ669/VjV9kBYTlat5hEWZjSZMYaRW71z56FLdsys1z691vLzVvtPzfWyJWz29Z72zTxOwN51oyfCRdfblWZ3NWr0S1otgE2lBKXVd5+IyWe7VeljO8+qEZFuhuV/CL8p5g/JhzjZI1wmR2pLGyzDDMfKRirjHf0tEOGvUaGxPE3tts9tTq9tXu74uGwblrdx7OQdfF1TXVRpp3zUTkQpiv0ds83VBLLA2fq8Psee1DlA6icZOrMZfMjt/EesWSo7vw9BgmoKxeZXHhfrqFRz9Hoj4/FpHZyfgFCEVETrBembQctLj5JqMGjjxe/Wp7PsQ8vuBI0k96kNIZBkgJWSkE15ie2/tL4rXfsryJLCYWLLkI0rfP4HDtKeeeqB+7zNKQOvvC6c4BWuncr50bZKfKgGnBIBMOpCAS5YAA1SnFQagTK89gdUkrzyVM5rB+mf/6N9zqh6SFyYWyPOQ5sEwdZkMFwN7e2wSZ+M7KfUy6+S+lzgc89SWh63Wi5kDDVZrOlzCZB5Z8piR5RhpJrVbAhhYfB19yOcXYQ0torVbHbMHTsnrFGZyzs/P1auBkxP+6ofAwKn+lco900HAF5yFwYbiiOENoBV+Lh/sj86oJW7JZa8rJ9lN7HUy28LG8l3TWqnodTUan1kWZuB2jJueTqhBn0QsYtVzbzQPd3/SdDbRfLHw9+HBw2Dom5GpJSEcLWjHvgHMCFkhsdYOywj5JIlNQYGGZMEpmc1g43ig6Y5JZbPIIldLfGYPeiFmlzQvktV+B5z4rB2aMRg7Cv78/NLBEgWTpUNpX9X0mTQ9/E0htawqpDCEDAydVtcbnqkYjO3TAnBzWEvAJAEnH7Jc/sbfOUQBSqc1cIpYTUB4SmYBDAJA8WsBnPq9oT1OBHkQbbvbLvT09Fmz6aMmk5ea1UxRshFmwPWDbYJ1AkB1unRC0UEGiKgfdDalXQCnw9cvWv0pgFNmxinkmVxnJmbcZ1aR8doA5R4cHLVGh1v7/OwBZLLNQbQoPKXPL+gNuVbn8srluBi3WeiRS8EoIBOofDZ/LZdLD26i/L3A/k5rnKYznlBhrt6R/kYfz8YHChv46gOw0yb4XMAtSEv2B3XLUgXs77c7Tf78i/bPd8o3FKhuoieDPw8DxMEZAE8IxI8f1X//kwtrj8Tf4kmrn38/Q0yBSKECQJGg+OUXLX/9Ox0evkXviSdxSPLyAE63P2j48Y9qv3mndVFojQSoPtyGb5J1gIS6egMwsc2U+1UqEM9kwwwJTKK75Q5bab9xiWk5nViiQpKUiMpFqrecS5S6Wr3W0RpfDf8GsO0Rjz1SH4kHoIINuZYPs7ASiADY5z4EWDP4gd1lOkpvHFHkHL655xnK0I/kkzmvGyaPWPYIto/ggX0d+V6nlvqaN4l7ByRRlslxOQ6NERiQpJwkbVG+u1bOxHqPJ+cQTEUdm89hP6V9UgxbspYOz5QDCs8ulDNJp8eEQwv3rEnMeBbN+nlohe+qbQkq02IPjwyaCLYADG10XCxU0QV2/6Dty5M2LxMznmY6ACwuTMaHwGVgup9J/a6a52N1373V8IcfHE+/dCMQII/D2NpDjWwxVUVQxP0XbR8e1FjCnMT13R929kdwD5i9yTODJndRec0nsYtUOvwrUXTqoY9BOM9vZcki74/7wKmy7qfhWu7D/8FBzhO/CEdinY/DBhK8lg9l9PZkxPEzHHHNRmEfWLdDFxDx/W10mCrbwa7A4DqnsDyqOOxUIGHE7/nlN01++5O20ycDJ+6bvFmoKls6lg1PzFd5Q+W4UPbhXL0f3ik7e6eqdaEKKVcr0hMrDP5saTAVpOwdJ2o3ntTLn5RXj9pOv2jO9ZzMxTcltpqBRNOpeZjnr9W7/qjhmz+o6l5qc+xoB68JierQGKSZdfltubcftEl0/N1vOrwQeIB5/+BEyXKzs5SNwSVR3a4rGI2UX105Jr4xPtOxBxvHIZgIaNaQymDJTlInZHBf8HsRGsF/ouXJQUv7nchLJQ0UCS5BIpv7zzoQwrJhDdirBcMMk4G8f7+tpwr0ZDWcXGjpn9km2NC22r2+Lt99UE5x+vDcgJcDOkPP1exZq6ev2j/dKV/P1eVwvy3V4Nvu2ioBT1XuwItlOwrEu5TM22uINxypqlR2WmqNKLvuKuvjJc/M9K+ep5o/PGs3mamxibRMgD7AqZ31DJxWxF1c3Wjw8aNLdsvzMx36PVXdwkMJf5ZlDAcO3YN2i7k65Vb5fqnjyzeVLwSuPGo3edBq8mzpPXtX1h8pH14oG16oPThT1h9L/XNtuxfa0afoVNhgSywD43E67LzOHrEifPuizd1nVZMAldzbyBlLYtErQm9YY9ifkXpGwTn/TthMeFQjeIX1no2X9dX+IgOZo5o5zzJ+rCjMZo8lBMK/kBH2esoGIw+EGGZYPs5AivWm1XJlCLJzl1Yn8Fen5SUmI2aN4f34zhTVbMj3Q3oNZhKTkf7MqQfoVBr2Ov5M0rsIfUh9jgF6Uiz4X5bM/n1ngdOvTb//HThZ4cNZK/xSPlPXLHjEkdfx6Q78SWFvyeuSKKcAeZbS1dI8M0x1wENieBJwSsDi9LolX9HpewtVWwDDU+YoSenS156yQ8EcxX6f/ty/7bOK9xtfnwDTaYl4YpnSe0uvP7Fop8xUeo98bWK6TBbVwMqv57/9z/6Dygl0oEc0pUV4mrqOB0c324sNtIrghlPgZANcDZwiFyhK5Ehvw98UdGZo9M0C1WlZLi1dLrUmjYXFzKxTJJX4DVI2SXIdcd0dYra76hEZzMEmyyIaHC9PXcIbYq/YDG2q840TU1RfTE/cmcLRAv+a9e6n1elHbGV1C/qOuOuZ5vOJi2PxFxk01MCJ749chS4cM06WIsYoGFYLYIe3ihhtfubs+Yums2kNnKB5Q/LjhvV6ssv173UH6gMU8GW5z4mDCqxSPQmuW4xdeuryawzd0cTuSYM/1OidWq8oDn60x2k+e7HkEDOnpYl+kpiMdvxZw5DxCyDY6/XVwTxZVpbBzacAyHkk8hnglsq7hV9ntz+2PK/FtBP9L0xKzNvr8lwO/HFI9OfhH9ZYUAAAIABJREFU1Hiu89ZSGD5/DqL2b3gKGOlSySvWw1eHD4LNto7OtM59v9Z08lWTl3s9Yz7ebOpGnzBTYnBHnom8lDjy0dmVvU74nBzkgZbYDGgUEBaUK3/7otWf/85SPWRllkzUwIl7himVPWGwTkxaXHasGjihJYneMzagJh4dphhFRw28IecXDlHoXt/YqL5vZdrWCzoMlYszrVGNBfTfBpzSwpKo46QZ5h4BOFk6CJOLtBQvTIxVonMM4MTGsaeYFh9UDZzuvmry6y8qXx7UWb8oo5A4MU4EwQCGByMVb27V//CT8pt3OgyGKvEmMLioPzPkobKf7aAOEsjlVKvPv2r+y9+43yPbbNzPwSF128jcCdN5+4PGP/+Vsre3bpFf43f0NYwAmjQpY93wgZghSS3PTbrjmFrCgIY81IssQ44dfUlbaTnT/vHBjfYwX0xDG/OpGRFLoTCnc0cSLJF3tMXHAX0/HKjRRf4EKxsJfkg0AKep1yeAbeV1jsMk5bc5E/6aTQhJbkjxfPZ24l9MVL3U1Yltlm2g44cBNnBKrDilxaG9j7Q4J7p4v2Wtqkip22/UxQe1X1v/71ACvg8mdTPr+DIBwJmaxPJeXKt39UbFxZWBE4ZvDpBGEoAm+4Twj0ZnF8mj9ug4nTTkIV4rub/Q+uMFnUx0mE61e3rWHpP+cmWZaMfRrQEyPIA4Np1qJ8DFsOfOrN7bNyrevNWxP9QS9od7Cg/lbq9uuVMX0/j0Wcu737S4+6JqMld24NAeZc6E3iDU7nTYL4JHYuhj5UFt9gY8EWTAM2xPCwcInuk69IWBT+4QGcIDKG3dqMU6ukZqRmE5yaDR3cY1dbgG36PI1B4OVVDcTmoXbGW361Q2vhcTef+FSoHBD4M05IP8+ZK0xVL9w0F9vDJIW+8+mXEifp09lI0KtgkNWXnA/yeHNxzP++p8uFL/x/fKz99J2bkqB/IcbdzHy5lYtA4el+OzmtWdOu2vyhr3qlZftZ8/6sgzcHAtoOWH7fZYyq+l4p3ag4/Khj+qzC60rTralk1P+t2jB8OJn479kmd+v1ObtNXPn7R7JJ2Q0INKTQeFbB2kwyDM0366kxgqnZ8rv7l2OXFzPHafD31LbKawSzwTHsDxPBIEw+dtlgjfHWsxjMTGwImsPPBhRjjLaqLd4xeVBDHx/uhDcjDJ1il4lsvyHrgr3eNGh0/8wltJhHVnONb5+x/VObtSqzfUGim05ZoH7ej8e77T7uGzWosX5Zul2ni7dvhG26oOnEkyS6dXDXx4R3UIwiGNEEcbhwUk9aOBOtfnys+GygZdp1XCygKcZvePWj9NHJOv7dRy2LyJJaDQoaIDrednZki587t3KscjdyKx37B+eN08Ek4iHfODqh1s285BSM3VNHqXVhOtKc9Gxs91Y2BOPcBw7KJg2KeKhNj2QGV+btDDOuKagjpRDmkr6w9+rcZqpt3zvXaPX3WcPqq1nDnQhT4tYjSXc9aOYJpg8TkucY8ysOE8wR5lFqg24Ic8Nlghp5gh++1HWS57ZrvAcxWeYsfj4x/m3MJ+Rcx4O3cpvT9pfibgi+fX+ysdhTUrUw/zExORQEk6XJ8yFelrEuN0mg6XGBW+Jh3cTwHTX4AnJ8cxZI5D/qkM7xS4vXqlTjxFNcBK3+8vJWj1+bkGYiHvj33U553al/X9z9QJftHZ+QpQatT0bwCnkC2+fl1ibP4+4PT7M0wcRULa/OrVCuYqgZvEniWQdCrNS0A0/dnTs9ApEOL3k/wv+ZXS9U1A6TsorMHlqfwwfe2p/C+9P/5cer1+jf/df/kfVRwgXPIF3cmEGXlbjtSgsCneiU9sxPZ7xJQ0PoD6wBvEdzBGtUbS53Nn34euOP3F9NElVuvIY0e3Gj6nutLSCD/kWtxgpOMBVPx6kHnUelQO2J4wRx6xP3yb6mrw5RvHeqUATk4DNHACkYa5z3/MwCk8ApbQlNFdBHiiNyk6qHYxia1vPnuumHDkneiXMZIOuR0sFAd+t1VXDS3nT1osFrVUL3SxTlupaVCuO8AJH0+A1W7dGRCSNw4f4VUJpix0n4C0KLvjhohuK7p3ontpt1lpOnl2fxR/BziRbmeAytSHhbLo2qcEaOoPhmYYudZuxj5W2q03Wi4W9qTx/vGk0SFC4SlBIaQAqskEJw56Thur9cPWwdeTDktgeGhIPGwQ13zQbrsMuaLleRGpmRYK2DeuK4CJzx8g5M3UnjR+bbWY3+vl+Zuenp58H/nBqs2QAE4YyhQ/D3jin5nYWUroFEJSwHaebHdWYSxe/fIn94AgK2OTJbbdLJ/v+TrApDb+c5DiAMZmvvPXsei3ldtwD+sUJnB8Dc0hsctv1H97q/bZhZOktrwnDrM8c50INvA9lLqJTlJd0mJ+OnXhYQY4mSr3NBRdML0XK+vFAQ/BOHH4iPhmE8KkORLbftgrJ9bz6xfNPv1GXJSy5bM6x7poml0NfwsLPP7G2w/qvftRjctrHfpDHTDc11K9cJYeLNtpNXaW+9Hrsfz8ixY149QGOHn81bbHqSwG6ryhYPGP6tzeatvpauMDDFJhnuuQ9ppNrf1ysMPucfueklNfMw61TvYJBgypHrG1GfHGyGynL9rd3xk8lc+PasymlpZhwMZ4zNoAnOdQy4HHU0rAWwfTeHQa2eNELDVgx9JgVrtYQ1I1AnKOAE/IjBsejgBm3WcWovcaRIWpOQYGSDEATvgnX2sfoqBW2rpgOQ4RBk5hTzQjAXAiPZAkODqS3H/iwtlIGGRkAWu1517nMH92ruH1Wyel5fQmDYd+nw7XrRdtJ385eKdmnBgE8NoY81vXRvwygQZbHRl6TZ61eXxUOZmogYdzicF7Z/9QOmiY5WfIlRc2iANK89FQ2fnYjCx+uX1eyBxgO9N+S8zxXt3qoB7+mfmzFneftPj6yYxGBotgjyupl8QKhDTPQzkGL7V/kwOaQThSVtcKcOyG844DFUmZABoSDAuGA3hWWWjNpK0cT76nr+eAZAoGxIVt/rNIsfb9QjkdZhxib94EEOUwx+GO988tXEshLMN04SoJctwbR7V3e/V3AKeNOvRyffus2edf3GHFOs7wijCDikCDsq1d1XKQyXE8UOfDjfo/vFPn8q2axThi5rVzUhhAw4NEinILvACP0vGTWs1flTW+qLG/U3P/4p4zBwkcWAsBuZdSGyD2oxrZz1L+QYfmhcMCtiXhDSED13FbAyfuhaPa+72y2USHT79pf/+o7Xyp9h7gBPiEvQvgRNLhrtXSGnkVnrnra3f6kKqJzMzBG0dAohwTDUPI/QkTBOtPEE/4kaPegoh71nDkdzzFBEm394QePDu8gVh0Euos+wSAMwClIwzwhI+UB4kDNXJ4gG6/ry5pocNzFRd0TZ2ryrtaIMm2RPHg+P9y/qjd4ydVk3vfm43VXK09YS8tNXj9ZdMJe4TdwPyZcQM4NSNkxx4cM24Xagz6ahS5BzQA/v1ipc3LVJuXmcrFi/azew/xUKRa7NcqDOYYxPVu36n95kbloK9dJ+SOLA4AVYYzbYI1iJbHElDu1aiT9LKK67LWljRZrg/XmnvV16HrNZ8ABVQRx4oz4IUOZbDSlDxHZxr3Faw3csmlmlQiLF9UTh91mNyrnDzpSFIlpfTbphrLrhoH2GvsIIx9ItmTWHu8TuyDBjcAqJphZ3DDwJzzFMPIpAAgGZYBJQE+7LPsowzcXJeR1pq6PgMG1sNJBv+syQST1SWwiU1I6o20z54yJ+kwf3roZ31MoCl5fdLvpy6gU7nXKTDy93aRfbyedO5Je/urhykYn9//dfrfTg/58XX12bsewOJ3TyxYMEch40t/vXpnX0MTEruTfALJ62SmpZYFfj+n1TVBp2DoFNCdsmH8mQQuTwHRKXBKACqBx9OvSz/zVK536mlK358/+3vgdKrcST6rBLzSZ5/+3Cl4S1+TfmYovqJ82L/3z//pf1JxQGXqgcGVkjPHj3sKSvIXhzOmeSEXo/TwuzENk3LyOFkLVJupMN/6AEz0cZiTU0pISFzwZGz9C4NpME0RDmFvA3+2Lr102INNaByOMPiHRtWGaQOlOoe+johObzhAdj27TofHGjy5k6U2uDm8gDSsFrGToXFnak8H1ZqwCKKE16uYNrN5ELGdIQcLDxKsk02GXCuS1+q26laTAyABEXiENtrwXn9XXOaACMtKIhksz5AnJiDGwRCpUkwOuI42+ZtVi4cvaUwd3MCk2BHxGOTXms+menl+0HQC47SKZDsP/SPIgk4qJIW9wUjdHhHDHD7CpGhjIhN2TJubMGQafjYrZZ3cRb0sRrSl7w5Mf4l2jabtiM6MczuHGSbwPuTTsdU8qkXs6wEfDdt8ACZfl9oL54AHy4QCONoYTAKSJQKs8DstFw+avDwEcMI7RsqJqeTwZiAN6RJBj0dqdB7smFPLAJr4CzgwEO+2VIfJ8uM3A6fDw1e11kub3fn9Vx9dLC5+je7VgA2w8DD6hOpOBlIQnUxGbCvyAMAHg4jLS/Xe3FrbjxzMRnjkBmwIPCMuTQXk/GU06PdFrp70nD7wp8DJ5nGCQ+y92VgSFsijZpz49FgzKeXc7iJ1j16uz5+chNRez9WaP6lw6EDpMzLA6cAEb0i0+g/q3v6o49mlY6SdhsVBNWb8NXBClgPTs9RxQsLSr1p9+sVgpb3dOKEOVsWT97yv/OZWZz/9QcXtrb/fFiBWy5oi7Sfkep4y2SoXwCmeoVraUMsNnEbkkl48lHS40POB94FY9LkT2rZI9h4f1KCEdrnUcUWnWoBxD1YczMB0k2Qs7DicPvic47nzve2QjVo6R0hFvSY4Mp5fluuFJOE0Lj2FpfgWqtnLNPRhks9gijWXg8/30tpGQ9MsdPUxUgqbrMt1K6RyFFACnuisQkx1VM6E1jRVDZxIMeSgQ1DO9Y3Gb9+rf/VWbTpN+gNP2rcc0kMnY9aXNc7Xnj2gTRBEpiaHMJIYKbn1z6Xg+FnrB6bMD6rmMxvlxfSdMIA6IIZhiuVjRVcaj+1rKSjnHg3tCWr0Ke7sOO4aUMHkGyCKv6NzPKhXbqXFi5b3n7W8++zI49Zm5WCNFAwUev5gHH0YsmQYdBnRscgUnRII+DRbJINJZRzYep60A5zMbrM2EmtOdDyluM8PXiMy4o9r7xq+qUWrqc2g53jlyx9+1IihyHBkj55jQn3vhrfN4InnF1ae94f0zP6bUj2YtfVKbcz1d1+0+Pqrfzby9egKw7OCxykX3MqOxC9kge/eqvfDrYqrS7UH+NQA//SOEakdZfA8NFm+U6P5JFW/qdX6Re3Wb2odv6pVvYQ3DunhvqVy31ezcaNG60c1239U1fqjjo0POuhcZbMXMfwur4ddJXmT8JljeCb3B7VnUx2+/Kb9A1LAhYNAmrCtW0ptGYR2XHC8a7a0bDa05qB8ca6+e33eqD0YGRg0y4xMFW0pweWA3UZuFSmPHHj5eSRiEiJAZHy533pQyNPRbiFtLNVpsA7t7Q/Sbq39YmrAg6yU8KeQ3h98SHeYAgNZVDZ4k5HnDcY6FkPHu3NPrhj0sr8Au2Ft1lMdXr6ofPmq8uXOAAHWDRBqEoZUSx4hvJxHpK3sqYWaWd/fm6TC3s0be0UZopWAkXqNw5dFwE9JsMZyqt3LnZnP3QZVAyAAr+FInbMLP0vEeh96Xe0droGago+94deCKiJvs99C7yA9Rdq4UcbwElUQ1w4wyBCC5wMWlSEc3kAPQjlf5cobYx3LSHZt56yPrJeuiPW9oN1Srf1Sebky43eY3mvz9E1rvImLudrrhga7CzW2hC6gvEQ229SONZVBBYNj+pbonuR61IXrWUH9AaEYwS5RLEwQiwcDljKzEMZey39H5gvgDmlueEaRF1tJZa8q6maGrLGHpIP3qRQrqTl4fpOsjfNJGlTy+8lmEUOvIAROZV+nMrTfgwEDmToEIpLz/pJNOmVUTg/83jdOvv6VuHgFVwEe6h6n+kxsC4eHdqnDKd53eLzr8+QJ2/T9Z9ZnnQSgDIJOZGpeZ2u2LoGRBNLSaz0FhacsUupdOpUNJq/TKRA9ld6lP59ATLrmp/LIU79TAk+/lwym63vqLzsFu6eywVPglJRAluvXqdKN//2//8eVbx57nFhMopcoNJghfXJyXF2itbOUI3qcmFBGMl4wTpGMB7uAbjUYEVuZSXmq9Y2WW7nMC4YkMrnSsYAiVD5sG/Hq2GGnn9Q3W9CbcYBI3RrBMAWSj9sodLJ1Svr3GGdvrPXNAt2aosjNPFmOQYWD4aE3Lg5gloMg3VstzZIhYwE48d5ITuIm4MG2HwCtPO8bbxJsAgewstJ6tXzVRvr8zbT5lWGpMyQj5aUO6YhrHTe3D2SOlTwFTsE4RZMxG3GYKS2nc0z83uW1gCd6tYhWJ5nG7JVlepGcWDglq2c5pOVCblrn8IXmg28VSSPJLsPO4G4BDphID9jDDlHC6hAF5C/1A+aHixhaPGoABB60JgCHQJD6c68/T08z6s8x9fVEaVttDLZ0t47brPbarieaTR70/PLi6xuMGGWMEe/Je3KEfi+AIdHxsKcpvMLvj0VvtVSHVKvne61+/Tvt77+qvQI4bexB4HtirOcw6zQ+H3zr/2swGfUosD7QNuyB4nMB9OFV2ZMgZ9ZmqM7NG/Xe3qp5fuFCXPwOHKTi66MM2s+I9d913GmNnE4p8t9L9YLxbPsabCkEJiDCcdSvwCmVVrMxtykPXK+tRZ//+qvW91/VZVMFONVaGQeotNmM8SScW6ZX3P6ocniuXXfg3qUStqb2i1imd9iofVyosZ4aqCy//Kbt/Rc1ZhO1YRE4fMCG5F3tiNu+eqvzn35W9+0bS/927ZZ/ZoqTDvCNnyUGIF68CVxwzH0wsJGkHVI9wJPZZJcJM2mly2Tv1LJy+qzdQ90NNJ2oWi5ULhYqN1sddzHU4dlFvgq49kwV32PdUxOphAQ0xKbNz4Hlg4FyeYKT72L9i/ULyUAwlim9KQzRkUIYACza6ddo+QHR/v2TiSuHzOEwUu68Htfx1kyQa9angXdxOfW1z+rSWRqkHGhQRjrYhj8/GGj45q2BU+f8ypLRZq9nT9mWdZzhkTFapKWaJasHZjBYbTwnBk7I6FYqFxNtHol/vtPx5Vmt9UoF0uMtHq5Y/7n/EW8ipWkClAgEuLlWMR4r63UtWSrbIV2DhbHMBmCNrwjge9wp369VzV+0evii1f1XHV8e1VwuzAqFMTt8XA7n4TlCfsyEuh2yJQ5/AXgt4LbXibhpGLiK15X31YL9pIwXtp8BD5Hp+Fsf7rT49sn+jbzc20cDYIO9mjUb2gz6fp5vPv5Bw9tbqdePqPHaXM4wLsoC+cRtGvNrclEqHZ30zhE5Pp+qQdfY189afftsw36FVPBAYA5Mca7qWOjQ4IA8cKpl59079T/cqrgZqTXCm4PrZ6tduXXVgucOKCgyPHIPUvOz2tkvarc/qakvaupFLdbhQ6Vyl+t4OJeOb9Vq/aws+4dS8x/ocHyrsjrTsVl4HywrBqZIXMNPFyCmEWzLeq4K78/zk9bPE5VzAAa+ojKS8fA4kyzYzpzct+JZHw3Vf3er4ftb5aMzAvGJPfNntjO4jV8OoOHeIogBFSZrPdJxugnrgCneb7vAe5upO8AfXangcTqQ1kY0/koNWNI9lRp4OAEMAZwobG8XfeW9kTqEHBUDS3YP+GFYV+lnimKfCGP5/xl7kyZH1m5La0lyVxuKPttzztfcukVZGX+JGT+AISMYM2DKgCEDjBGGMcAKKJjQGAZGTYu6Bffe02UfmRmtJFfn2LP2uyXPvF8Z5LGwzJMZIcndX399r71XQ2PoHp3Qx/j96YsbCQ62p9lo2jR3EE3jsXp91jW5YnONCImncXFxre1kFtRFg4Fgyzo4mTUDxY1964GMLQCf/Rq9rskn6+HQSsTFZKLdGOMRpi40tmOv5Ek+wqV3GLR51wbQFdmnMeAydzjMDewWikscVF32LSYzbg6x92LjPrXOruYZPmL9sgejPyK3Dgt13PmWmvQwgwDw3Wr19aMe2B++fpbudxrdjcmgCOaGTXCICgg3SrRKuC3OLi40Pj217Tl/P8Tcoab9JQO6PvcXlH1nnBG+3HNzh2YLYArtko0fqFvYKmGFFK2jG1cUhHxeaOVlmtOdWmShHE3MoOJT//Dc8TPX7KnICuxOlLrTlG4YaxbvXaqYwYDpfPmMPwKf7zU83SlUF4zkVCTBX/6bzbFcQ0YNwa+UqlgzVur2Q51RJtPUNgmYusCplKrHqVjRRx2lMGlU1XEC/DeYZOTrch6pzxKIJLDJc2Xdf9E0JwDtAsgucLIXQkfX1J3A8TPfG0N0gVDWUN3Xy8/QPRfd9ZHgjuvvOu1f/vP/vM0Rojmgpg2FRWP214N2UU4w3Vh4orjQJXhyIVxswV18U9QHeHLxSxfSoZ0h/o004CiEHYfhMSJUsAROsQnEyYnUev7MTROFeVBlTN3yTRAoOuopKGHFpcSMhQghpPANl6yjjiQWXQAnbhW6M2wsYa8eBRh5SUvG/NxEAEYDJ3Ki0CHFtChsJNHOhFYhQQifc7FYhbjf5zU6zhR33UXqbgIbmm/a4CnnLZVcVYv7QpJVJk5MA0NwafTunKwAJbhrAZ7QXzAtg76EJDM785wHT57scBNUsaCxFc0Ix5KdCLP7uA5hdc7ndKo2k3prFzKnruS/FLtXd2rKjQKFDaG46YI8eDnWcoPkIg+X08gaSHeZIr4IjUgZNxMaud8+2VXvFjcftFJMWQhuriqbWzBBg3pjAOWQYaaC6DVYRyYzRPYOifbNk9qvH/X029/ZRKBaPlrwWrHJAwot4KeQLA5rxcYeWthqt47C1houJpZ0+QLQmrc9qD112kKBvLrW9PUPqp8/13Y6dXYRouNwLwvg9M1GUGinecNnx+lw03f42dxr6wZA+aQGe1juL37eGzUgl0J6r4E73RuDQ2iJd7/8oubTB80IVH38orGvD7QYHlZD7TlvF890+tOfrUlqpnOtyV+B/17uJe6vPrS47VKj3YPahy9afnxrl6UtVuTLR0+5Wgoe6CwAJzrQF9e6+MMfNXv5Qu1k6g6zCxk7ScZ+E8/3ALDuYBV6Gx37mDhHlEEN1YYN2Rx8aUVhDT0FoT/uWwQB41x281GrLzfaPdxbA7HHvp2gzAKM4zrUsdgcFF2mBZw/gFo/DAcATOgXvK+UdWyL2u3G9wnrnkm6nQaho7jzGRMtwAzdVhcBvZ51cqadmKoSTm8uCgDe188O+5+7oIAxgBbHhQHGZilhnb1aeEqK/m6Ijohib7vXcrvXelhpcHam+fOXmj17qer0XO0EDdfUug4oULaqrzDhKBSR4rxJw4wmQw1w2uCit5ZWD9rcffY1bj691+Dx3iL5wQpQtfO0uK4nsfaxVGeafXGpwcsX6j97puoEIxmoqoRpDrTc4XzXi24zJgx2P9uo3jYaQI26x63vnZrP76X7r6ow4+BzuLFUBT0YJz2oVmfnOrm8Mt18P6i1ZFpAE6E4tVJMtVVP7ZCJ8FD7AY53U9UTXGOxbsf+eq3+8iHogW9/teHACBMHrM5dZO710OtrRW7eq9cOccY90/RVNHo47dmCGneznXqMULxOYwrmLCTKaqY16OO+fFH78YOBEw0H4bIHeIOV4diukdr9RFtx351pcPbctNmTP/yg0YuxNF+rN95oq5UaQlRDbuvO/qAiI+6T2t5bDUa/alC/UU9vNejdatDHNbCn/Xqqdvtc7e61qsGfNRr+E/X6/0jrzZW2+5lJcM0Wd9wlENchxjSVeru+epu+dVIE0dabW23ubvT48bMWn76o98Tf7dVf77RvthEZQEA4YBlaroHnC529emXLaBLQ6Ptx5rYDJxt5gsy+3t/Q8NlruKbZtXLulW3roaVTN4wqDc9mGl2cangxV7/uacwWDPWYXLmWiRDmLMRy8FynwOZ+xgl1cvgaDJneMQFlEstkBE0Omkvo8I3a9ULVfqne8qv6y1v1Vl/VrjCieLAjLzRTGljU5r19rfFwrn411a43Um801/D0WtXZtTWea/ZQ63IigsFh8dBtbccNnY57HCsI4g24oNDkwg13Q8A9YIGfHdMEYG8Ju2nfP72+YzNOJrX/vzGzh9lrVBbeN90cCuCE/MKtb4ZT/L0z3GBW1BppYjdMmzgMK08eyZdCZ4b6bL9dqL9balrtNelvVe1W2j7e6uHzB91/+qDNl6V6N63aZQBQN59Mk2RvCIv6ydmZTi4vff9at0TTHQAFrZOaj4y/EgdgOjbPnNKkZF2xZzLhd0yLp02hZ4pf8ewOo5qoj7L2ymfrEXxE/ZgAqNsELi/2Db0upypZxHeBU3dC1J2QuHlf6N75vocpUEfDlCAiJyldMNCddCUIiUZ1R9fvqVroy6MBHAOPLjXRIDaw9rEedVZiccJ2nRfnKyKFom7NGqQ7wclz2dWJ5TnrHmf33OZrd7VDXU2RBwzlRXLyd6AfFpOJbCrna+X5SnCbf5+fIY+/S/vrntvuZ+4eC58xnfdcp/3N//xfWfnuk+cubiHS+52ymI2JTsgmomAxcGLsSaeF3w/5M1S+PDzDLS5IWxTe4VBlV7jCVQ5E51vZr+GLXwJsfSHSWpxuLD2O8uH5HRBwHHUegUYGhYYBQOgJ0l0qit+g+CVCPRhEsGUbOFnPGyYXFEME1xEiWpw9Qs8S4uPoAvNbmdDZyQrQFhM6AEaDJbFNCxBbRzAsdEV3TMs5DZON6GzEwkink4SvMQ62xqkYdERmUdF2WGgeuTDOMTdNEYfDTYApC/eLxQr/VEbdFJpeeFyfAnJ9rSg0nKcVtr3xuXiIo/Xi2kfqOgV52LvH+eeB5GlemahxDdB+OM/EwInu4epAa/IxOdwzAldzjR1vwuOn3MmHAAAgAElEQVS5yO9j8+vtG+ukMK5AP4ZeimvN+9DRsMnFODRoTJowN4mufVwnP4hAfauFRg3Usk96+u1v1bx/47DN4QbNCO5OuKNxbWLixAPU2Qps5u1ODcW5z2HYIAdwgqZawPNgaBtoioWK8L8fflRNkTU70XqIwxauW0yd+JxMLWOqddgujgzBbza2ENGG2DJ+H7pTj8YJ4BSbJGCc2X1Mho7AaW3gtP34Xne//Kz1pw+a0kFc3qqi0CuTFbqtO8xhrl/o/E//2MYQi9FMm/HUwImJgvcNKDTkIm2WzoLaff3ozvniYxS6uBQOmnVMd3CfxJIdCtjZheYvX2p6fa0+Vs5Dgl8jPBmgegx9PQKmmHQHiAqnzJDzkKcWk1+AjbTEZXAbYI2uM5x+xNbN3VctbxGw32uPqQgPAoCxaaAxXfc6cfFOMyUevJ6JB4/Yf6Z4poljlzaaOp4wQUEmDyg0icQbDAiIpBkEHXM0NljA7YnrvgfojccWNpurb1B1DGbk3niczkMvU1ynbBWP+UeDRmupfrPQYPVkTQe6PKh6Y9Z629e62eoRB8Bhrer83BOnydUztTg7ErqNUx7aCNN3mdoFLdj1RtHGAUzIXqq2bdg5M3l4vLPlc/OJCdBnjZaPGjdrabHUAE1HBe17ahc5gBM0rBGW/C9eaH95oZ7F4BStFFADNbhlQi+qAU7QnVoDJzJ6ELM3Xz/p8dM7bb5+UrW499oV4NGTpiisOHezy0vrjS5/+MHdaZoST0wAbBbBfVIaH71wZ7OVCU6bAyZP6EqHEU3RLDWEZfD+Vz2++cUZUtwfU66ls7x2euwPtIbe9+oHXf7xTxpdP1fj8GuuM8Cp1ZBnBMUqwNgcpRIoXajCA55hUEY/32j79p02799Kt1/U3xIbsfazbtWw94zVtuQozbWrLjU4faXZqz9pjjnE86Has4V60432vZUnTsDgcOWhObbRrv2ivd5L9W/qVb9LvffqD25VDTB/r9TuoGK9Vm//g+rBH1RXfyXpJ63Xc222KIewYF7QjlC/h104esaeerbgrtXb9jTsN5rWj9otvurx443ufn+vzZdb1QBpAycmHlDcY9K3ZiI/HWt0damTZ88dUEoRt+Z7eW4Wd0e7+EEFXO80AoQ9sc4atbhaUgtwLYd9DU4mGl2da3B1qd7ZhTOZhhX+qVsJUNffm6KGfjmiPfK5BRCJiRCOaw77Zt/r9bwuoe2yN7PvGxDZhKXRYAs9Fte7J/XWD9o1j9qunyJDDo3cFm1TrfForkE9066PBf1Mmp6pJY+pYq2MrCuyVT6fiWcJewYNF9Y3WXwYvtgmn+Ym7nJMVmA6yHoeplUa1d+Y2NhVsgdwHGo+HXq/DCfeaDC7SCw5fdQcYXZgv7qo68okKhrQlcOiUU4NyW+rBw4qtsTCUydMTJhArjWpWk2H0gjt03qp5d0X3X+5UXP7pPqpp3YVOlEmQ0A4GkUVU16yveanGs1P3fCgmcK+gDslEyVAFmvj9vEpwG4xeLGhmU0fwu2R+yWK+tIgL3Q7/p1i3Xk9aOOKVu5YO0apzP/nFOeb4v2g5z+6u3VBUdaR3edxFu9ZhOfkwj9XKNfJnMrXyiI9gUHWUF1AkgCjO8U6gj7oquGwbLBUzIt8vT2sOAKn0EYHA8smQt9TBouTL8/FBEuH5mUBTl0A0z3O7pSmC/ry77M53HUlTCMHXqc7BcrjTHDYvS75enn8MYw5uiLm9UwAlWA5XyPBX7521+wjrwU/k8CsSy30Mfzf/8c/a43sys10ROrHBeUCmjFg152jZDcZYNC1cOFAv4LpBWnCaEmiu2ZdSeF+W6Nj+jcDYfb3sE2MMN2guvB1oLC5mx/OY3aYKqJrCth0InOxWT5/dP+ZKhRxbgnONEWtTM7osPA6ga1inEF3GQMDF718ntKJoRvLZmJhqicl4cyUKD1GlzGuzPwUACMFGF1fhMB8D4vaoZtwiunA02Eq4C8Ei4HsE0weOaNxwzpnyw+x0nFhc0FPQcFVDArcIXdeUnTpnRtRpg/YJfvmsZd5WPOGiLhMw0qGQEzvQithZ6qcPrG1Fn5w5PeAScPePd0Ng4t+HD8nzfCwWA2c1mEUYTAcrL3YPOKzxE1vQmMJfo2gSlsa+/NDEWgMwqBqYGBBICrvMWKChusdlJ1OOLFpVmy6cWuViVPPdqmjzcLA6fG3v9Xi3a/qP95pssMdjtyjsEil4Kf2IT8rO144/UR3FzDFA3pnfQvnGXG8TQ3ouqMDGwxVX14dJk7w2zfTsZpiTV4DUHD16mx4eV28tsv0yWu1k/+Q3RuKPpsnrBuDSL7saGlEVxyFXPgCcBrVTJw+fdTDrz/brnu8p8P5ZLteTzHroRoe0lgrv/hBF3/+x6qevdJiOFXjTukoNAJ2IQOcrDUCoNx9VPPxdz19eKPt7VfVq4VqQrAxAlmtfR5VjezYBLVpcHKiCufB+Ynq6dgUUq/x9c7XNLWRIVeMaTN/x711ckJRQuG88/SUP0dRIK02YdvP+oeiQ6cYwwgcpuhAr3GDQ7hMp5IuMQL3amiNYWxGYd0epIckEkdDyQ2RYlBDN9zBiN5/graceyRgcmTghHtUbeH1FjMGHvaTsKofnZ9bGE8A6IbpE5MyU1Bir7vxFlkyMpgENo12yzgWQJOwVl/cWcuFBTghwyP2OcD6emfg1DCFvbrU2avXGp1fmSa5sBlGZKEIwMSaHUZX1nrKEuGAxtXTWWhSBPcCHO6/etq0+fzBNtT106OqBfbhazuIWa9VM30J7VKfjvKLl+rjnndxrh5uk5lNRdfcQB0aUhhReJRNt3218LExbcI+e//41bTawYLjXwftk+Ok3Tya6Pz1a5398INOXrzUZji0Zg7rCFuOuxFUtJs8p5g6oJfF3Abnth46zKGF9JgJjLdLLd795v1g8Hir2R6zip1d2uC4PwHYyNp7/YPOfvqD6qtnWk+nnizbehzNI5OCMkHw9JrJScn7s/7Tk9+F9uiCfv1N2/fvDEKhXa6aR6022K1TvOPIdqq9LrQfXKs3fanx9R887apfDNW7WKl/srMRwA6DCJ6LLh6ZYjI5eNS+f6P94He1g3dq+x/V9u/UH7APUxRfag9Nr/daVf+V1D7XbnuhzZrsIvb2rfYY9vfZG6DAIk4ZqF3X0mZkA4tBf6nh6F7V/knrr7f6/MvvenzzXv2nxvvocNdqg1EEQNwUTdzhaltID+dzDU9mno6jBWZ/9fWB4QFNfL3VaNNqjBPhEhc/xxBrT3DpuFLvbKrq8kzV1bn28ws10zNfd/S0SQ2HuodckDuXusONGdLPbGxEY4m1B3hiLUTD1c8ys0QIyOyZss6zp+oxGWKC1agiMHwbGYkwKWzOhEYQho3PC9RfrNjH2vXH2vRH2hbQJMxSbM3tJ6mpxWgX7VjJZ6TYbVjnoeFz3iM1kI0VYsrq8GXqJxqyPCM9nTcsMfNhNmV6X4yxuAY8Q4u51LGeOLKHwgAg6jDHoBRamTU+aOC5bhmiWjI4+URMxYaVNOILrfpubSOOZvGo7ZJQdvK+0H6FKRbnnucS2V6YVBHeDJDqQbFF3uFgWtw8uTZco1aL1do/78kDWlKaUW5Y0SAOPTKfO9g/wVhyjci5KHk9g35Q4MMZtQCt4mjrurRMOLzrJ2Ws436XWubvgVMCrtQdR51Z5AWFUhafNQBeMrq6xX0W/Vkr5RSEz8rP8toJMLLY705XsnaG3eP3L7Ugz1GbmxUvAV9LR/zQEOD+PoJGf4ZSX1gq0bbe77JGzvq0C46OwC3wQvffkm7H+UkX4DwP3WleasFymnWsg46vyfeH10Gc22N9HG533c/2l64PP5/1Nq+fGq1o3pfaomjW8j264DWPM69H71//i3/euuNv0MOJK5OGAipKrVY+aLjQeSScWfZ0KHjj7SY6G8mPP+iiusAp6Gb8Cg1AjA4DiIQrXyL32L9CC5Rhn6F5iYPErCGB0/FEHS+cj8PvVYBA6qRwVXKX5ej0F1lDwQkF4LDVxGQheMD8F58j6HQxaEphXxRXxZoqpk0GOeQ2MAoPs4RcsLwOwInjcAhnKQrjIpXxqm/amPD5pQtw4nUsOveo+sgxzZ8NM4wy4zMYocsWTkScC2cTge4KcHJNkaFrYd13PF/mBQdwigMuLoo8UHzsQRmMKVgU985jSuqkF3cxtih5PO6s0U2mC1+mfyV6IBZF+ZXdgZzAuZguuji6XOHOF2BqDR+chzOmEDyMS+5OaLIjYdxyg0O3x7MF9Xd9U4/Gu6UDAR/f/J0Wb3+xIxyucyOS521pxkQMc4CgJNo9kBXBhIlwS4Su27U20PsGPY0A/sVVEH0IqexrCsjTMxeQY4Tk19faz5k6kflRqT+alLDjI9+Ye8K0A1Mrwi3ycF461z42Veg8e8cAwOEnKNgGKFxPGyeEHTnhtzWOc4sntTcf9fDbz1q9f6choAeaT7mnrM/i4Tada/byR81/+pP6l8/VjGdaVaFNMfWGE8tEc9NotF5q++l3F5yPH96qfbzXeLPRyC5lcOG535k0MF0h02UY4aGevGDjTtEdBe4esxHT7ULHYoJJp/NHA2J2cuIHuQFiyQeJaSgdtr52mygiLIyGooMDGw/0DTSfZQBwrqcpuG1s7HQxiwlNTuFjwlVMaIpOM6afQXdhwsjvaMvWTILQOwNWBn1NWKfsJZhFoBmjSCDG4PqZZi9fqj6/0HY8NMWLMGUohli88yIcy/s76FHFSIyGkQHo0tMY6KTQ9AbLR9XOrUIUTzBrNKygmD6ht8Dt7/pKZy9fO5umGdR6avtq0GqVwoscmbqOHKq456Jw8V4GdGIKRAYYmrHmyUGjT29+VfORYn+hs35foy3FItsH7l9DNwtWrCGc9KAcvnypwfW13ctY26YDcT69lkKrYOoj15Np4Gqh9vFWTx8jd2j38EVD8p2gtxGsWkAalDxslOevX9usAROK9XhogOpjpMw25bB0YpMhAZUWLUuLrgw77sodfoDTaL3Q4v1vWrz9VdXTneYYVdDUK6YUT4TFop189YNOfvxJ/atrLUeTMG/A+IXiDroeuWbQ8tiLPMGkMRT3TdVsNGR6BnD65Tft3r/XcPFgyutq/RBrwcBlIulMrS616z2XRi9Vn/6k+uq5Blcj2QzvdA92VK8udt3cQ1DfEPIPGqm+U294o7a+0W5wo71upcGmZAWeq9W12v2ltD/Xbnui7Wam7RY3U/Y5GBONgRb7bljpV9JmLG0ntkwfDFYGToP2Sdv7R92/eae7399q+/VOdcNe2qrFbREAgH009CrAM/cbk2LbkbdarjD6iUbGntBk6Ne7vSb7vsbqa8J6pIHFHkylfjpT9excw+cX6l+cazM502OfCQ9GS0z/eXbyvIFCimYnAkCjR0dRDg2Psh8Qzn3shDVPf0I+V1w33QDFip1nNlNR9g5mljTyAEz24wzQYZdeLNLROcd7sAsw3dwx4WTaa5oo7xt1RA/tMLqxlqbg1pNP9pdmhS60NDYA9o5ciKl0UIdL+Lcn4TR7o4kdZhk0lybR6AH4mfpJ4+koXbB2tDimmU5aZAuGlWbTAYvieR9azTCu8rOeerFM5T1VR2o3QOfLWieSpgmX12alFn1c1gYGrcFSEVTekhVHI47mifWe1AZlcuTlxt5YTKo4/gQo3WmB61fXSVHvmYpY4nDQV0M1dJ3J87TUkN1i+y9NeLpULb+W3XuPBk7dZxLf2wVOCWqySM8CnfotHZK7n6MLOhIUpO7GwwAMMIp99zcUuXTvTLDrOIw4fru+YmBEqHj6CSRocC5fZGoVyVcAku+A08EwoTOV6lL1ElBkbZLH0Z2y8bkTOHEc3wOVrolGd9qT9WACsO8nTnmOs5bv/mxignyvBL1J3WO/txsrzYBdDFISuOUxHVlp8UlyeuX3+df/4n9sPTECCRealv+hw3s0kncSca/YNJNBlFVuON4cxojelWJaEQU3P0eRHx3CnCzwngYPULi463IeACJ25zME1l0+Z3ZJ+Lm0BbRzcYrpiy7KF63QzaxPMcc9vvje/Kx5ovMCWI8QHuZlEypAgJPhhnOxBi/OE7ngwmgiFrcpicUQw0Wco7BjKuVMAvNNAzSGiUUWheXGz/cpnyNugOikOLTRrmf7eK9C1esi7EJxLzSjmKZ5zFqAB+fTx1twUnZWvFjSrcznq2i3EkyVTT4nY2W2dRA6HtwOy9Qszm0A2fyzN2oLVEO7Fg+CoBB0QVN3FM01CaAdUzm7IEK0KRuGtU0Ubi56w5I4dXDuqBQ7Z2+MgbRNZYKjb+DEQ+/pi57eApx+lu6+arheucPpQnAT9vU8fOKdw5QASglZUUz9mk2jJwTS+60fHqwA3MVqEyR5vPZDL3R+ocmr1xq/fKnq6lK76cwTHCYw4WIZ043DBpCgyfbX8ZD15++mjltHNgrnnO3GLogYmawxteBnygPI9vB0uaF0LR8lwpF//0XL929V2QwDYIHhC9oCaqOhRmeXOnn1o8YvX0tnlzaGWJFJ47WBA+VefecmrVQtof+90cPbX/Xw/p16yydN6LhDO1lTEPAwpmuJcxI0KcwgKKBwHIOOEa6PU6yLOdeZzF4aLWbdFsdG1v1kNo2pLuuiGHTQENkjVt/TCY+wVnPaoe3Z7IGChA5c4wm570UaOH6G82AtroykzQMend8U2U322jiIjGNCPSXziY4verenBy0e720FD3CaDmtNaLQwGZXspKjZPDJYfvhR4xcv1M5PtEDzxHSEIF4XywCneLh/uV0Ubnk0CDaLpdqm0ZDON8Dp6V596GtkDzGl4QHFPtOrInhyu1UDcLq60OnL176eAJrHfU9AMlyt0MKgXaiHhJQX4GR3TYATKznyy+iEQ6EbYYjycKe7X3/W/a8/a7Ra6RkOWHuZqrfb9bTDdh6NEfcf6/7sQvXzF5q8eKXJ+Vk4UtIBpauNKym0QfKnuD/5++XKbnb7hy96+vBW9+9/1/b+i4bouJg2bZzkF4XXaKrZ9XPNXr3S4PJC6/mJmtFQjamwFH7xLKo4L0AXO8ECMKCEVVo7biCottg2t4sH9ckhe/+bqbvcK3PtNYPyQ8G13+sJN8KTueoXLzX94Sf1Lq/1OBxrAWjKnEEKmf1Okz4Ff18D6KD0rPjkO/Q6G00WC/U+3mj982/avXunEUB4swjgtFvbSGLXjrXfn0rtM+31UvvBS7Wjl2qnl9LZVIOLWsPTnqbzgYaTvgZDzAZoKECD3GnbX6s/WmkwfVB/cq99fav94FH9el/oV3F0u91Eu81I6zVaI5z8uBw85zca1Bupj3udk3VBLdJurH47g8SlwaBRXT2ov39Su1hqdfNZd2/eavnho/S4UO3J0Uaj/sAUMtPsCwXL2UPQnRn/amMjI6js2Osx3eK8QUEdMg3ifqV5SG0xn6q6vlD94lqD63PtT2Za9ad6WjO1GGs8gp7F8yVc96JRnR10ShHWd4Si09wiixG2TIAHuvxxv9OAc7i4DXfoQ5XnWgE8tikH8JQcy/h5zCnYk2m44VAXkQcOPcdwhyZKaTZGhAugJcwWDJzcKOup2cRnOnbHiyYleJ+HZ6bDTAtQCFfMaEDPT9GohTaczw/7ZcvmXgC8awM3p8IF0rMpa2OCfQOFd9tD1xdFJXuCwRN1nCc0IeXws6XofM0msbECQeGNmvVC2z7auwDdnpo5q4vGVnjUWltq6h17cMecrBhiuVHeAFCDHk2D1O61WcwWl+RoPB9DZHOq4Wa8jVuOIaldGli+TgKpPLFRJxWgVHS2oRk6NjETcFFbcp1yKpKfI+vOBAwOl7eMI/X62ZT/Nvw2QWECF/4/j6c7Lcki3zV6yS/15y41cRp88e8BnorztQcW6OYSaEbdcQicj459NBZ9rY6GZglgjoypoM/nuegee9ZuOTjoTnPyeLoTpy7gyuvRpdVlDd8FSTnx69Ic87Pk5C5BUR6Pjd3QRrNfF/1WXqs8lu4aSQB2AIZ/83/+D63Hne5URLJ6nPguFD0CJ9BrWU/Bh7dJQ2hs6Gp4vy0TjdQHeERv84HQ6RwWAQAAm+q0TbS+KBxMeInjOO9oJpALJRdUduQTNvuElilTdmg8sSrgiRPYHXlmh8LSrqL58THZ1SgmTnExj185cfJnMQ80nLkwBXDWFBsmhSsPy2HceDE1IwU+vp8f8IU6dDAi9dnsKkvKuGnjBvUFLFRFd8DZGMtNaoDqzxELN6dO9qTLkRUjYmc9RQaBz5GvUXwG//lgSBE30hE4xdg7F7H1WMUSugRlhb7NphdxHvJ8hetVAA0DpJJhFe4voc9KB8HsWIThx9EulAdVbGxpqEHRGvbo/hyIrPsDdzN5c1MTy/U3hbBkd/n1i7UzEyfyS6CYjdtG/eVXLd//rKe3P9u5q14uNdxsVfOQ2bIWgvJDlzQ412GFen7+zAX8erfR3cNXNWhN2q1qZ2e0+CqpclcTh72BtqOpKkwiXr2yMLp/daUVLnVYI5dGg69NAYthWR3ZC8fuZJzTbteJHDbTV8gZ4GHF14bJZAFOFPysNwOnperFo3o4CTI1eP/OtCgMHujamffOqRpNdPLshc5++IOT6rezU20mM62YZhjMACw5zrX2WEQvHtS7/6r7t7/p7sN79XBaAySTe9BsbJNbkws3nDhDJ21n94MQJbdUlWo1hpLShvaty6sOY4iYvDEZGk/GLn7tbGd2HVQUNEt8rqEGewAEdwECc4APjj2+s12024YXAxXuCUdM4RiFNnys2TnhsOTX7LQChDZ0lNGtRIg353LY7+ny9FQ1y3O31erhTk+3X7VekplG57WvkQWTYX+NecDw8lrzn37S9PWPtiNeDCoH/1oH55DPyHmLPsJei0dMT6AtbrXCah4L9TVrdqca3RY20Lc3qqx3IhB0Y+CEHTjU1NVuj5mVhpfnBk7j82vrmxb8WzGnQE/CUJmJUwKnpFfT9U0WAlQieuQz9ozlk63s73/7TfXTk87RFhJMy2R222rLGiHslfeAUjM/1eDymWYvXuv0+sp7/poCka7fdGr6Fu/lxhgFKusJ4HT/1flNBk53XzTEphwK5ZaCj070QNVoptMXrzT/8Ufp4kLbsxOtxmM1w9CTOQS4N/B5CZ9Ouueh/2PShCsonXgyicin0vJe268ftfzwVpuPbzVZr3Ta62lCR5nn5L7VU9XXajpV9fyFRq9+kK6e6XE00VM9DGtoDDVoNG4BTtKUdWPqLztBz3/GUGO2XGnw8Uabn3/X9u0b5zmhn1mu77XeYXyAd8nYk6CenqvVa23bl1rrWs3gTLvxTL0TMoj6mp71NZ1XqidhTNMAnJgy9DZqh40GJwvV85UGJysNxhvV04FG05H69dh0td1uoC2udlvMnIJ1ov5OfS5qH3e+Iqy3zRnZXmP1e1MNetCjmZY8qrd7siPcnvy/T5/0+OGD1l+/qo8G1SHYfU0wCrJJT+imw7iJhiRURui5xAmQMVWMnXheMUWoInOM6WwPau/VpYbPrjWAojeb2Gxnua+1bOikEwtCXAfNxpgeRXMWeVy6XfIZbAdyMF2yizBsYpo45fkZhVfUNtG4coHj/Zc/m5HC86gwZtz6gtbqIOqkd9OyCXqaqazUAUUeQWPFu7sBfUy1PBdxjhKRJiH4N9OlGEBEnQBgSRFsmaKUjKJoAFWazSYu0CnWYSAQ4u0MS+OPYOQYNFnPFE1hswgwwKIWgjnb2xyAU9ZxTNJMeTeAiqgIjpUaiSYmr8e+RdYaxiLbKoBTspk44ZHLGNpSaLKwJlwTmFpedKVcm1LUEozNzznbz060UfdkQzWfFdmk9XUrNtoGNcMC+gprIOtIvr87Ocq/z3ok/93N6RI70h0qZNM66XR/KdcodTvRqKP+KsdVjBcSLGQDP9+7W6t+w7iwo3LUT13glGs2auBSmxc32gRO3aZ0TPaiBst6wr8nBjg0oY925AZXHcZL1uipEcrP3q1PErQk4Mtzmj/LEKRr7pDgKGvOIwvt2GBPcNs9/3k+uiCue95iGBMDigS5aacejYEA1qZUFvfEvCa5DhOw9f7V//7fu79hihXFVZk6xAXJYr6EaRWLxkBd5asU7cnfNOp3VyZoXExinEfkDk/RA2T32JOsYrddRqxdetYRzWeY13FclicgT9z3pzQsKMuEK/NgysSpK0b7fuyZxgxd3/oATYU+V47b85lCCwsUGxeD40xwxB5UTZPGZ6wfxZ8DeKOjlTdhLLh0QonXjsVOlyjAjp9Z2XXB5SZFfoVPm+Nkf7aOnTNjcofklgleXjsqiTy2xMkxdQqQF6YXofHx4u+MqXMBFT5k6Evo3peJiRd2uQGTZhbXyqVMmUKWYsmvW7i2HeBk+3RvDkETNDvahiFs2NEF4TjDzCKmFHQrD5PAApz8wPP6ig3ZpvMAp81GY+Hedavlx1/0CHD68lGDx0fVK9LWcYzjwVACflk/vDf219VYz5//pJNTLHt3ur3/rNu7z2qWhGaiN2k1avsa4TA5GFnrtIIvf3qq4dW1qUXTH3/U4mSuDV35kkUU2qaiQSvAKUBfANAA1MepE6cZ4MQ5sPPNem1awwoBNefbQv94SKKDIeC3jwUywOn3X7X5+F4DqGs4ORVKoEXRkyhIz374SYPLa4MmnKAIKrWFNd/vr0Y7QoQf7zUknPjTRz3efFS7XGgIPxuONBo0QCQCbM6BLWnDLjatk+lue43hTMlE8EDPK1bkh45XaHCg63kg6GDm4PhTIPT2PY0Gk7DFLjzt0MaFqQvnzrk+7d7mHismsRQmUAbpQs2mml9eaHR+6oDjRcnGgkI2REcHpQvg1OvpbDyyXfBm+ajm4d5fW8wwitHLoO5HZgnXdgbt8bXO/vhnDZ+/0KIe6d6UI7QP+FOFU6h3CWsB0UIuXZTAU2+WK20J7jrj9soAACAASURBVN1uNQaYrwpl7sMbAyfCnPsI6dFEULQBxsiRI2Xi4tRZQwCnrTVOA60w6vGeEo6eYeJSzGKK3jC0fXHvcBsOe63G+Kw1jbZfv2j98aPau3sNG5oMaD/CIMbAmMwi6CXD2sc+OLvS7NkLnV5duYghA40wy+F04nNvijfPBwxuViv1CS69+6InQprf/2bghD4P2lcF3WdLEdyqX091/uoHnf/hjxpcX2lzOtdqHBMnqHpRmvVVUYB6tIhBWQjOeU+mCTy40SPhVAhwWt+8s45r/+WTabunhHFSbFJ47lutBj2DM11eafj6tXT9Qk+zEy0IecUdkPVJIwSQK3niBF0PMMD1Qck33W41WTyp+nSjLcDpzRsNH2+tNVyt77Ter7XkXO7HUnupgV7atGG7e6HF5lLL/ak2/bn2w4kG454m871mp30Np1W4kQWRTOv+TrtqKU0Wqs+3Gl+2Gp32NJrXqicAJ7ReEW6/t/05tXsxCWFK0KMZis4ho0cotnk2YLddcr4AJsCa9dLTZ6af+6dHLT7faPXls+3/94snN5SimeRhVtnDy45MY2O/NrUWcOnzV5obGzLGoPLOT0x1rS7PNWIdnV9YIwiYwupivR9ovQkTn5jgk+EVFsdoIN18LM6c1sT4GRvHzhbr4td5iky3oGbxRdMl0tsSgISBVoC/aGsVPa7ZDGGYY/CTdHbv2UGZDu1ISA4okIJkx71vP7vI4PL+jq0/WVBlv8fV9lCThXENz8I8j+7auzZAZkfWYkzDbTlOQ42JkyNLAHoF/5XnZk4q/KTlmNFuGufRKNyYrGeYxjF4w2Yy8W2TODTynMPQSZoVREg15hET9hjaFPGcdgA42m9vLfxdgIAoXEOT5etSmp42N4C5AHuoTHZochu0HqQjyTwqdVl5dlIT5WujdfqepdMFRt3i/1BXRvf5oPPxZzzKuI/0+aJDSkpa93WjFIoaytRyZrdl4pSgqVv3JmDg59ibuG5HgBSyj5zcJIAok46DVCPr1VxnCZwSrKTO1C7DXer/gSEU1ym/P+th3i/fn/dIkHL4vpKR9T0YTMD1l0JnOcbvdUpdYJugNI+1C2a6f5eAqwuc8t+706OcTOVn7DrtJRg/DGZKMZlrI9+796/+t/+2yMjKW5RuRvxfcRIp4z1nCTFqPCQQR6hS0KPoxkWoKR29MHxIU7ugqYVBRGxUsTmwh8RC915kcFI893Ox5nuXwjfBQS7svHEOSLCQ/jxALsCpuzgPHYwOpzFPRhakx800xtjx80k5i2PL9zOiLRbpCTjsVFK0EWwaceNw7uLDmT4YjPfy/3meo9t0ADYd4MRrxEYSujCCaDM8NVH1YXHb7CKMDVx0+yaNnKc0xQiTi3LOcUr0xCoRcQCaEFkW15V9mG4EwOlM4XKUXTJ0DnSyDnAKTVSHc+WHVNFQWX/TAU5+iMXrs3F/b1dv8wemeiWLK1zMgpblnB+mJsWkoiiDDqApqXAmJmwrFzYoMarmVstPv3ritLPo/V6DReOJU70HpPUsQne+BdMgg9aZXr78kwN227rVw9OtPpNfcfdZO9z6oGvsexr3ao0rzIwHWqONGE6c6zR79VKnf/VXWqJzmc4Mgg1wkh5wGPrGUcQNcgyvOwDXIgT2Q5QO9YYMLwTma+daWEdSzFLQOFGQ4t61x+L57e/a3nywgQPgxlMpT9Mq9cdTza6uNXvxylQrgBNTE+fu8EAkC2pF5tXSQYfbpwcNB62axwct725dKDFtGpDLA53SD97QDFj0W3KrnG6L45U7rp5j+aHs/LjvtE3ZpfaDdVAAEFSTMq1zlK3Xx7hoWrCCjAkz07jo2kbeE8n17FaEJgKEEajzNZnPNT0/1fTizP++Wi3iWJnWwa83DROjgMZaHBz6mvtb/w6IwhWLaVM1qtSOhnbQ2+Awenau+eufNP/pj+pfXmsxGOoeiRgAoxhO+B7x9JbiBS9quvyhp9riTNY0znkhHBZjiMWnd7r//RdrnAAbTKM80TBdOKZYzXig+vJcJ89faMh1rEY2h1iRl+OwyHDzNHBC49TRCDI9WpsaHNM6aKisa+iXTGV196Dd11vt7x9tAAA1laaRJ7MOeR74HGAQUc0Jv73W5OzU7lxt1bchSD2bRDOivC/AsN80DqLGlXHx7o0e3v2uzd0XUxJtUmH3vYFZff3BRPNnr3T+hz9o8OxKq9lUzWRsiqI1XAAmAVYCjDMx9t+X9zQNC6qqnfywro+J0+rjW22/fNZ0t9UJEyvo2OtokAF0V0yWmKS9fKXei5danV1qOZk6zJnXd0NsTWytNBtUGgGc9q1qQBSuZ7u1Rk8PGgCc/j6AU33/RQNoept7A6eVdZUT9XvXqno/qN/+qPX6pRbrSy3WZ1q3p9r3p+rVrUaztSbz1tOn3hBgONKWRsEI2+qV9gmcrnoanQ9Uz2r1x5X6wz6Mx9BRpuAht+ryPC/hH9G8KhOX2KtYbWG2Yz3nBvC0svsi07uW8Nb7r9o+YpmPNq+4xlHkI1pf4RKJB7lVRqiy7GbpczQkDHerJU6Oo4Fd+CYvn2uAwcjpqfqzuU1BMJvp4fxGw7I3cCOEPEEjZAMn1kgY9eSDNRg2aUsdjZnoQtOQIbpiaABBuK5YF25oMtHeOADVhBE3pILuFI6cAZbtqMlkwVqW0jz0Hhyd/cilY8BEcRRMDf8XjuMl3NUPT42riddbtAyjwWHdJk0gtCp2iC2ygqQ2A9pHQ40mYwPUQ72TrBObSxVn0jRAsAwjphdZQ0SgN5OukGUEcCIuIIC1Jz/VKO6Hcl8YOHEOuO8Ls6fZNuo7zjM1fvGs9vEnE+fg3JuNm3Sfi8aONSjroPoZBOW0yXrraDZ7luxav7B0ClOHY/X+5ozH46Qm68csrKPxe5w0dIHToVgu3/xvAk5pQsHvPpcdLVW+jzMAs0Y5mIFlVmkJfj+4K/ci2J7GTme6lCAr674EZZG+Vc5RNoqzFiwGbElVsxOsG7LfOvQaVETpf2B8uJ7q5HMmCOp+pu5kx+ug1DJdMJM/B7iMoUMYdSRwSoCZ5ztrxq5hRr7G9+/3TT2e7KuO7CHBVL5W/j+fL69bd9KVcp5cB0f2W6n9/+Z//WfUxoUSdBinBKgpizAvRjptWOhXaGEBBEIHEhxKnmbhQEd3zl4EttQt4sYCnAJIFfE7hULh5dpOsbNIohOUE6fgXeZGl6ApOz7Hk1dupDLy7QIno/4isuPn/V6lM10gTrg+lRFMjj/jM5VdrwjxcnHkZ6JoiODe6Mr4nNRNmR4F3mTTic5LbLg5aYlNJCkCMazuLg7Po7gRbYc+sCsKGyR/No3gkHVTrG9zgz4UY2GrfgBOdqOM8woVIIAvmxDnI0BT0AMDGLNImBhkJ+AwhSuTsXQ9O1CNOlxjn9ek6x3cD+McxHnNTmDHAKFkRwUtMvRNAB8DBIPQkvFxoCw4VTRAeXkQ5vtGxzypFdEJ7O2HdoSrWwTnBHoGcNrcvFfv/s4Tp/GupyHF/h6wQC4OQYGyM1g9muvy/LXG0xP1x301+5Xun77q/vZG68d7d8Yne2m8H2jEeUMkTN5SNdSCbuLFuU7/+q+lH3/S/uRUw0nYaed0KWiF5cuMlqBUes2VTSk3GGftUKzBZwc4rRot0cQw2bRBRnRCCUntPT1o//mjtu/fqnn/u/ZfbjSmy4/gHioEzQ20eFBiEPZfXNnYAnC3G4ddLBS3DZMrpit06VcLbVePnjTvKUSxO398ULtcqiJ0l2K+6L2sI7Duii/uLs+KwpHKOWl0HyPKwBuZKaDR1+V4TYe1OyXueXQ0tzaJCMoqdueVGueNhQEJ54SOJa9jW/xh7eOr7IBWh86nrjU+O3UAI8V8xb01xXWo9aR2U6Y9ABfA0X650P7pSavbrzYTaKE+NitP3zAEgKLHNKU9mWmNIcRsrumz55q+/MG0x930VE8DAEyZ/BTBtPca7vENZhp0ejGbKOYYBNBCH93v7aK3g8b24a0e3v5mww9CODHhQEsWbqa4yrXaTGvVV2eaXj9TNT+3xslUPSfyRG4LLn6jIZzv6PyGBqG1Tm6NLTYZNtADKfh7rOm96mat/sNC+7t7tQ9keIUxhQ03eArg4sn+PhpqMDvR+OKFhqeX6vn8QwWtNJpPDZy4Ds6w8hrcmdpVU2g/3Nn18YFMsPsv6q8Xnpoy2apZVS3GEmONTy81efFCvfNzrU/JGhvbdIPcLNYRQv2xzSGgEA60yaD3EmiJYQj6rWobE6ce2VHvf1dz81GjzUZTCmP7QFM1hi6sYZI4mUjPXmjw+ketr56pmc21GY8dnOrig4l2TzrFLr9om7gyAKd6Bzi81+DT55g4/f67hnccI8ApJk64w6E/qvTMwEn7n7QBOK0KcNqcabsfW680Omk0me9UTYMeTmZSy7RvOtB+vFbvpFF9udfwQqrmrXoTqFgBskAt0M1sy586YZ5AhR7rwqwYIlGpe3lBd2Rf9ibF8U6iUbchVBrqL02prddli6YScAqgcg7Z1ntv84Tz2tLueVCbMYKgKYHZAM+kTUs61U6906nqq3ONX76Q5ifehwhMJmS20lCj3lgj3DoHPT3uFlpBO2Zq7akioInagwyiaEBlt9/PqkLltea4xgZ7ao2Uf5m+vFS/jUw2ZyPC3GAKBNpEs0Th2SfcvbKbakSZREire5a26OxQq32O0RIVo6viukvzAIc8gmxhCvBj3E9uBjJWKuc/aIGtKucs0UDo0PQd2A19NSZOUKljysE0Cke9sKV2bpO1NsVB0wCpuO9ZblFc9TBVCPRVqIExLQuATcMyhPVrHFALCKAByB5rxRoglr0K4wueAXZmjmYWlHqs021aVHKWXEwXLW/ajkfdw/fHZNI1XjqhUYcWaYjZC4V1YIp7aTrz89bXkL1Z4jscgdOpI/M52gVOf3FCkYwfrmF3EpXvUXQzFOIJxFK/c6hNSyRPDq3ydbpAowsUElR06X5mZnSmPaVHHXKKYgzC/ZPHGCyysi6LZimmsayriDXparOsjwq62GGi1GVgfQ+MsiZMcJjHmseUAJLfu1qnBE6Zj5TH9f25zdfJf+ez+vYsJm/dJnICVl476/4EllH7HieIvF5+nnQo7q6FrvYqgVa+V+9v/5f/pjUKBrzQwXD3NiBnAKciGutohKJIP+b1HBahBfjckDFaCeDEIuPi4B2fEyccW8ghKrlGxb3Ouh0Hex65htwEniq4m/Mtp/d4MDkVyoi3KDjLtf+Gv8nxfAucCp/2cKxRpJZKvzghxXQmzkd0OLyQ7QIW3RdTagp/Oo0PnC/QX5YxLd0ch2WFUUROdKLxcmD15iEGPe3o3Ocb0eLkncfN3JxsUAGcioDPFMCEf9k1KNoiG3gElzS0TSXY1g+pAF9JA3QnsQCafF9aYsOaB0pQCA9gNCeHtosueRHJmywHc5iiFJ5wrKkjcPJU6zsr8wjdBSRBIw3tR3YbkiPsm6NQEi0cpRMdd/FxwmWXx9hsvU79OYFqtZ1/6paJ051Wn34zcFp/emeDiNF6oyk5FhC9254Wq40em43pL70RHPoTTYZnNmaopiTQ97TeLvVw99V6l7pMnIZ052gnck5Ny6p1SybIZKyTP/9ZJ//037ZN82g68/0Rd07Jq+jwT7sg153LQnstMjI/fNhgsM1dLlda4qxHl9x0EnOoNKRFD53s0wdt379R8/aNp08Tu+Ph5hTAyZkqPIQoAKcnGsxP1WKYgHFDsdTn3CGmr9Ex4Va3XlmrxN20W6+0ur/X9unJbmyYWnMOzIcv00ZPwUw/yWlTobvWTN/GLni53sHRD3oJN14IielG77XAQRDgZIE59EnE8UNtKOywrGXSYz1BPGhG6Iyww4YjPxqHNTJNAx6quN3NZ7bCPQxe2QPpjuOY9/ig9cOd1uiK+OLPd7eq7MAY+h+DHeiL/JnzdHYhnZ1rcv1M569+1OTZC+0mGEJUWvRrgxhr34q+kKICrYSNXNaNFquv0dnlXNGA4hp64tNo/fXGIa1QypjEQNXbY6pQdAPcUxhObCZDU5vIy6rmp9YeLZga9mTgxFSNvW00HmpcGjHooygy0ckxkVk2SxdAg7bVZDDQlAIILcvdg9r7hapmqyHuZ4NR6DrouA/62nLPjWpV0xOdPHut4cm5DTegJdWToSZn2NBP8Av29XI+H80sm0CsNHi4N3B6ev9Wu7uvBk49pkLYo0OB7WPRPFQ1nqo6PVM7O1H/6lJ7LN4nY4MH1tKILwPxSg3GDuhdyoQ3gsNXGpCZQ87P8l56+KqHt787i2zYrML4Ah1UscJm7UJzXCGUv3qmGs3a9XOtAU6TiTbcN6wjNE5VpfloohFdZIABVEOW536tqnmQPn/W+pfftPn9d9V3Nxo0D9qu77TlnrKWe6pB/8p24e3+tVbr53pqzrRcn2nVnGq9HrujPz5Za3K212C6kYZ79UiARe807qk3k+qLnsaXA9VnffUMrujlEAhM24KpIs2Fssdad9TRsDg/h/sv1oqd4PsUrWhm2E9p+Ew0wGxhuzZdmRiAcY1RDtqxiAIAOGGMAZWVe4VJLsBp1zCJ2ln75X2oTFgIZ95WPY2vLjR/TXD4xCYraEI5aOaI/DfqDTXCrbPf6gGNGNMux6IAbmiqhIYusn5CwxBNwtiv7OBJcW/QEYG43p9aHMmWaneNtatpguU6CdAEeCqB6rg2Minz0zFwT8SnFJpJGEuVcFHTy0MfxH5NWUDDx5RVaLs2bdh5wu2Clf2knP8ojqF8himDcVmM6v1oBkBAS+SrPkzsS1ZTAU9Mzmwi4e+Pms9Nu2KkFE3sypTFcY3LKVOuoMmbTpsaJU/z12oagGro4E0THA1j2ldyN90sLs29kCdEQ8q0eu4JznvRlxxYIqn1LfEk7p05T7FMlop2i+8/fv6jY3KyXDgmAwN/sZfGdK07DcpiOQv5MEIo1PGcyqUOPIvK1JcVtJAFOFMtP0MP0TlhQpRTIt6LNZFuxl3Q0Z3kuGkIVQ9adHGl4z0SLKQbnOu5jh6PNW3qGc6lqaEqk7q0YnddiYeAn4sBnLrBuIfhRKG1um4qE6cElN9Ph7r/n0CnC2iy5v5LwCmnOV7b3YZ7qWW7g5T8eZ9HG54Vzb7v5RishPHI8ZzHuYyIEjfcY9rj83b4PCWP0T4HZX349UvubA5rfB35jL/8T/91y426thFCvPmBMlR4pvytT25xoAhuaRSzEV4bAsl07Ygsk9IpKFMMipvUOHnwW4BQFrOeLNkOnPcJ/jA3d3fRJW0lPGcKkDksmljBufjcWSp80vj7cD3hBmazpyCIG8QQsfT28zXK78VSO4NJY8OFtnIUyFksHqrzQ8ZU8qX5LBv3DQuwy7ynYlHe/b4ol7//FUDLHRTz3cMynovtsTMapxJEymbIceVrBIAqE7riSJeOeP6whSIZcprSXewAjjTUCMplvBaj+aTqJVoPcV2sw9AhxdvGhCd1RceuGJ/RE0g7s6W48dg9SKCek7B0MTqGtIXmAqDnnIbiiOXXzCyqwIrlQx3PqddNeaiZKbFpNNZak/1K+9uPenyDQcSv2t1+VmX3sqKnYOKEJS1arz6EkgAoM0wdoG/RPXc+DRvdytbU8eCjKxhTE08FeTjUQ9PDyC86/fOfNPmn/1S7M8wIpmoHtYX1POwPNNPi0kRulekGnO9idW+B7rDSfgh1BJc7fApwIGL8vbEQ1afB7hYb1XRQb2/19NuvWv76q/pfv2i0IEB1VaxWeWsmTlg046hEXkolodvg3rdNNdkgkUZufMKCcyezsZW2yRXct4BDglGL0BvinZ3/oO2VNWPjCxycTO0A2O9KGPC4dMCAI6Evs16r2MsTUBkDADq7viE8hSIEtyKokendMKisYTMeUyq+yDyhSCeoFEc/plNrYhDGBKFGAW+NEMGejgjdab981PLLR094ljfvoojHBMKGDAEo/FArn8n6mclE1bOXqq9faP7shU4ur1XN5s43MmWTdVQx8cJso2hMS9UFpRbwtFjc+362ho/ft1sNmWjtN1p/+aT7N79o+eGdRptGQ3RczVoNAaF2vAWQDay5acnKOj/V8PRE+/FITV9qYAQAXCsmkq3BKIJ6T/P6lWmeqw0d9o1WzUo7aFY9aTKsNOPBzGTx/kGb23u1Tyv1mq3GTHdwEwOgALy4VSdjTQCPZ1eqJicB8GmGsI/WA03PTtWfTrSicB2NIkQYuiPTCXRjH95p8eGddrdfNVgvVO0aF9hMgpliespcAjWZQmB/bt3LcKzeeKIpzpAXV5pM5w78XWFMMWTaQj4PU7U415SN0CyZojLdWn78oObmg1qmz7hs7ncaczzFdXLTq7Tl+o0m6p2e2fxicHEpnZ5JsxNP9PrkydUjA/gaTYit3QlHlY9DqzBUad69UUNm1O1HDVcPqpon9dCz7fqqezP1dK5te67VDm3ThfVNT9u5Vs2ZdttTTxiq2VrVfKPqZKP+Sat2TDhsq/pspPHZVMOzkQbTgfpjnECghWFCw7QV+nEAp3CHLdqToiV1M4abLA2S3IQqLAAbI/BcggHAcwD65FpraKPt1gYqNc8Znluexu69X1D0u0EAeKIwbBpf8xFbX2mUssdv+B5A+nSi+mSmHeYbfB72SJwf+xhTVDbgYW/E0vwRS3Nv/qGhhB5sEXxHy2SdUyfcsluAsVdgEGNDCqChTZUiRD6trKMmAWwUJ0jWhd3vAgDwZ/aCCJ+F4B1T3WiWHqkEea4t0C/UUTeKkjroAi5MpmyY5GZnsdXP7M2MIMmahDrNbB4ASsS8ZKM7w9s9dbIeuYidTLFLJkM8L60jHdR2q42OfdEUF64hE6MGy3Gy5TAW8/tHjeiMJfZDjFcAhpCQ+oN4LZ7ddiotmZIF9JlNUTKVkpqeYMOAzmyeUlzkVMoTkYBaqQvOZnMYK8XPpMX2UZtzrE9TmxUsodiXwuwMQMI572jwg5R5ZAmlnIQ17awtYh0KDY0GrbMnj8V9HE/RqqVeuRxVgoaoe0LGEEAu5RVRcwbQyqDXI/sq6r0YMhymWylZ6DJwwhmkqGk7Dnsd04eM6UjglQOKrKQSROT/53U61rlR3+fnTf2Sr0XSEEtjwYCsNLT9uuV7DnV1AW8+7nItv59I+ZYqeaWHiZABTrB0YvoXQNhxPgk2y/dYt2b6ds+az8iEpGQiZibA/aFhUcLoez//d/9FS2cQZymX3X6zpJuFK4w/sDMYsO+Mm9hFuLvFudmGI1faf3shluyc2HSDStNdIMcTkCclRsam2JTimNf0YirW1VH8B1057oso6vOGMagp2VAphMwbLrry0YE2+iydhYBOR/CUGqPUN3m8bPOBOOn+PNiol05JAICuG8cxyHZrGlLc2GFnHM4e8d7JBf0HiKkcXApCY1oV57foOMpNmoszx53fL6pDt6D8bAbFhWQmNhDz8T3his8Umw3nPPMA4hzbnhjgUQCWO0V2d+lkGxw0a0cAntcmM3HCmv1IyQzBbtAH8tr+w+5LcW/kxu8fgZaFqv6sOcUrfGxfztR45fQ0OnNlLmrr13FL1tBS7e2Nnt7/qsX73w2cKIrRBPXsG2t3XO1LdgxUjYbChnDX/dbnYEzRzsSoOEyWfSyxa7jplAIfADA+mWn+xz9o9E/+LW0otiZT7auR8z7I+XDxHTzJyIRR64wogg3TrhsCHJSn7ag1P95hvQQNro/AyeceB7PdWvV2beD0+Nuvevz7v1fvy1eNlxS9q3AjpFgwR538EazXFSGQ/L9pLzHpch6TH9jRReVnDdyx1LUFN5Sz6Jq2thXudEidaVYeUqadhgNUFrHugLG2Mbyo6VwWEFf0KXwG65LYI8j+wSKXh/VkovEEofxIo9mJBvy8u38REGnefQmKtBEDHTkc76DVABxKwCPfW/dqDdboefqq9httHqDF/a77tz+r+fTWIcm42tkCnGYFwGY4tDteE+Mb6eRU9csfNbx+oen5pcazufrDicgd2ldkulRhy05zhYdsjJ1DJl7iIXBpZL16qt0BTuhjyFK6fxMBxnwWqHMAp42Bk3vSBvobwpGx/D6ZaoCeaIxVOBmmoe1yfhaNqow34JyjD8KxkK4pGSpQIqFYsQaHlaawBZgqPT5qfYe+bSGtcJOk2KJoGgZwoqkxHmt6dq7R/EzD8Uzj0chrmWKZg5uenameAzT20gQTFezymGBtVWE68uVGzccP2ny5UQ/XOY6VhgaNMDPGitmOO9S1Fpudzz+UWI1nmlxd6+T6uabnF25W7KZj7ZjEuAnYqiHjxGHHgKKYdu3R6X36oNXH99pjStEsNG13mlK8EgKMMyqaHgAmjZHhRPXZuarTc7VMZ2dzg9XByakqJsn1OGycuX/2PdXWO23Ux4Vzeaf1lw9affhN7c0b1eRVPT1otAIM871k8czU7GZatCda9uZa9mZa7Kfa4LY3uHSzoDppVc13GvB12mo33mpb71WfTjU6nauaooUKmqrDqzlikHCN7munHdMjmlGlkLFDmovwsPzPAtSAotDGgupWQtC5mRzDgZAfoEFMRExFAEkOeLWhQXHuLVo+vx9UYa55n4iOmIJkOKcDobGqJrATmmXJcaJZwv4QeWNhusC+Dsj30zxNFQ5U/NDRxuctgevlz27C+T7mmGlKcj8c7ZhpZBwejC7Wo8vtTnYp/K05Yu9wU4hnPD2jKJz5lUV76mxNgyxFbIIWF2vFwCmf89moPFCPCiU7a5fDPlxqkm+sqnd8Ps9e/Lspb+wtmC0UZ9EoZil0i762sEmgNVPvAU5D98jP41AYZDomos1qqVWzLDVRFPYwi3DJi+lIhO4SUcAzH0DlZjImFSXP6IAEouo+1Ix+/hdaerKHvq+SoukebndHfXp8l/+tQ/HO2BXqNk9EDkA6OqlRNyVAjAkdzbzo/x41eQiuuwAAIABJREFU7kQ9hEql6PuL3VQ0s4elKXjMG/V5LoW3QUMxtUja/YFFVY4/C3+f8zK1Mq2xo9dhLfq5VgBQPOP/oa05L5kgJ4BV99fRECWufUzi4nWjAZuA5zC5KqDseyDVBU4JjnK98//5892J0qFONTMthy9Rp9kAzFOzwhIq5y/BSx7F4TU49l08nyLiJ0zN0jH7YCJCE7bscXGei6V/MeTieeiaASOZohfHRTzYTFHvxGRU6v0//+V/2poq4Y7ywIVSWMOGMYATtD0NopuAxiWoU3EygFo55QjwEWGdgTjzwA4IuHTKc9PpThwS3MTiOlpN5qaTm1QW4dEFOS6G/LNfu9DojGSL5z7fmlMO/nwUiAZgSARxAE1lrM4Gl4s7KXGxQeCgF8eYv+eoNzc5XnNr0XsAqS5PtXtTf7OcyzEdjy2NE46bQWzwha7nAM4wBTiObY/nJjeQ72+gg8FF3F3RaenkIPgmOgSp5XmOaUduTNxwBqkHg4jYpL2JdQSOhy5QMaCwyqv8ex5792b85lqWmzlvwKCUFhB5oJZkcCdi2XSAjCmgP6utrWPaEdNRLwbVffQaW/VXj9rdflLz6Z1Wn95pe/tZYhLTrGwg0Tto1+jkQRNrtVo+hd6FDnmvp9FoHJMKP7QjMND3W+wknvywaXMPUQyMp1NNX7/U+B//tbZMnKZztcOpXc92ZCV5qhJgPpj6hK1GF9AAyccehS9dY7MBuRsLcKIgjLBkOoUAp42qTaPew4OW797o/u9/1ubDRw2f0Co1tqq3lrEAJwoTPicgz1MaW1OHsUsA4OjqcuympNK5JxTSBVd0RcNhKjj9LqAO5hYBvt0U4ZwkJ54HOtM4wowpBrFZNzgqxZ5NJShYASoj65Tia6TheKzhiElTrUEpEg+mEc7dCj0PhTlfjuqmy1vcqky7LWHBOLCN1n2NYLWuF1rdftL9u1884dl++aB69aTRbu0i29Q49isogoil+RxnZ6rOr1S//EG90ysNJjMNmIZQzJcvAjANTjzB8Nz+AJxCi4jbWxRsAFEXnRSXZANB47q9cWbW5uaDAUUfmh4hkc3WCZntHmoShiZMGAgZrqVRpR0aCjwTas4hFNPaINl7PkUoxY0nb9jxMVXpa9VHExW6AZz3xuQ+8cBbLrV5eNJusdLuqVEP7G3HNRz9egZuAKfJ6anGJ6caTWYa043GcYupbNtqdn6q8fm5qX2EmrpEADRBgdw0qqBI3nwyeNp//awB7mxMLcvkgmnfsdsz0O3TwqC04ZpYo4dD4oXGZKhdXGpwcSGdzGxeEcywoIg6hgPgxGStWWrx8YMWH94GcFouNN1vPHUi8NkGNHZo4/lIDtlQ9fREvcmJthhETGaqLi81xHXv/Fy96czrw7RZT6GxJN+V/K1H51VtPr/V9uOv2n16q/ruqyZNY41k3fIQH2ndYmMz0aqaqqmmWvUJoobqeK5qMlR90tPgRBrMe+rPetqOpDXYaHqi4exUg9HchhFtj89hi5PQ9nLeuZblmZ7PuABO8ZzrGilkfevdxl3zOCY7r9pcIIA/QUWReMH1wZGSQiiI3ibHl0mJC5JSR9AiMcPA+gzWT9QSNG76gD4oxOw1NLPchKI5ktrp1HDEJCOfr0G7xawpO/UlC6ksG0/M/JmTCg7dLIojP7+9PrDSLp18F+UBJA/FuXU6A5urcL44ws2GiUOI37OG8aT9EHqfMSMBWlLfms/xbvfdn78DAr5572SzlGKzW5fs3UAJs6n8maRMxX4dAND5la654jPxbCbjhmeaO3Le99FJoREJLfZut9aqWWi5XIaGqTzPmToBuiKzEqYFz9vQRqWO5LjGiiFFTkQ6uqPj5CVMDIJudaw98niytoh1eeTsdKciBkqlLsyGd9YFnmRl+Zc1X2FP2aQH7sUhW5PnXW2DjC5lLa9vOurxfvx70uq6wCOBUzYm8rN1a8BuTZRN9u7xGFyUiU7W0Pl+Cbiz5v6+tuyer6xL89odpkGFrZXXKT9/ftZuDZ7rpXvuu7Vu/v335gpZM3NJnU3aMXTgfbpMrtTv+xx0tEuH+4B7DMkAe1Y6MxbCVS7++Myl7k9vg87AxTp4gC90dU+VMD0JgO8axntZauwJwP3P/uOWh9tgMtGuquzw5I2KIgW6nDsjQeFx0efCk00hbDrdqcsMABd7MNi7mUhlQReuqu1tSwemeyGiaXAU/0U9Hyu6O53Ii929cXJxZMGdwMkbTtkYnRnAZKKIyOOmjrC4I3A6GO/E+S5IPq2RcwF9H0DWBQFddM3nATglkDp4xme36bubPY/p200hHjXdv+P1OA42txQididO34PKvOkSWOXDz4ua1WTt1BHg+Xh8TXOSlJPE6KYdALE7VcdQuehuFa51AU/5vfkZwjG1bGSFqvf99euCqNxA+Z6kSkLJSGqjx7GZQxAckkP4cXaRguIZrjlxAwcvegwQoYu2eFD78NWTpubzB61uPmp7f2sbXZzTLFguUy0KDs71crFQ7aloWIV6TVg1HSfgYKtazgPid+6hoHS1pkQNr640/Ud/pd4FBdalBrNTbYcTrQfY60KViykEDyo3h3EiK4YHEe0VIci2/weUuOYk5HFrV73GFrVhq6vd2hOSAUYOn288dVq+faf29k498oGsLykJ8dAN2DzssFdsdAFSBaDntNZp8tBznDUUnRkewnRdj7SCgh6LK79jiCmMDGQogLAKDq2ec7c4pkK7AwxxnqAHUjhBc8zi3l3oUjj5562hxN58YOtipiYGe8VpKYpD6Ja7EjJbGiylq8Xm6A4nq3NDzk6r4Rqa3oOWuCV+eKPlxzfa3332BAJnO3QvnkJzH0HvIRT14lyzZ880vHouXTzTdjI3ECaXxWGfUNnYR5k4mdpXqAouSFjWZK4E/98ZVS7qYzhgqh5T0j2Tw8+ejm4/f1R7f6seYaorXM0QXfM6fVNk3PiyjT5ucmYgmqLXHw7inA4GWjZrm/dQiFbjiSlz2Uzb1JXWs4nWI2ikXg5eh24FMK1ZNc7pWj8steX9N+wVPDeYWOIuONbkZK7JHOA0db4RIcEN91W/p5OLc00BM+OR1uzXGIxAmVs3mu52Gm8abb/caPnurfafblQ/ApzCQAAqWARhFzqSpCfoX2gD+KBkRJ3M1U6gep1ocnml8bNX6p9f2KjFYLrQkL3nUaDtNhrh5vb5kydOOOsBTEfrlUY0FzDKgH5lwR4FJdNuHrgz7aBhQsUdTRw7MHr+QuPn1+qdzq25QkuH4yB7Fpb21bpRheHF6kG6v9H6469q3v6i3pcPGq8Wzsxiusb0xNlY1dBZcIQKb9DDTGoNTsam4A0mA/UxfJgMPFXcVJWadqDe6FT15FJVfa4WB77eBGcO7V0Qx72dYazH/TF1vMfQ+NiTw4kuCslsfmVDhX0vJhym7FvPW5qSaPNoaJQ9Krq3UQYHIIknHGvK+ubi+EWDKnpWhXbHxAn6G8WT9wk0bOFGGr+iSQS1Jvf5yBAsxkyedh8/b04sksYTrIqeKkwzSg0ez8zYG1zsFeCUTVJrLLCpsCslrm0wBaBsh/4rn/0udGkoleelC90sAssUhM/DsyWtkKldEgglSMsa53vAkM/JLnBiUNZtBOcz9PgeYbiU+tmoMaK2gEEBcCLTK9g0AbRCG819s1HTLNXAVugAy9TMZBQMwAR3zij247mQtUC36M/CP6ccWWP5M/s8hOFEt0bqgomoaf5hndRt0ps+BlOoUCazCRhGCKX+9BUuzqYAKIPLCD620zAtTBuhdfTknUD67vVKsBA5nyWct5Of2f0swXiK5mdMCEuzt2Rk5iTS68mDiXAXzuesn8GOYjk26ROc/KXzkucxa+4DuOwYs/GaB/185o7mlDUbEn8B0B8nV3E9Ekh2r3vuH9yfSWc8UCuTrthhRB2AKHXKYTIWLC9b1Zv5E/VRxg6EUVk3EBm3y9zDSo12oFj1VWMKVWimgQ8ATtzfZW2VNeI962/+k/+wHYwnHuXvRyNvuFBgKEQoQtASGAiVcFcXN8We0H7/TD9Mk4oPCOWPUMWQ15TFlaOwb5qDQdfKIj+4qt/m03Q3nbzJujdIFtjdhRGrD7pevD4PxlgAnIDOZl80Sf9fwMkbY8mdys+TDiS5+LpjyTzm3OgIMgyDDG6+I60tKHMJFuOWyV/d14i/OwadddE/oAnwlBuuP2tnoXz/et92YWJ25M/pAi2cDQ/g1QcXG2lSMqDqedMxNS8mCGFbnhTMhDM5deqCvqAKFJXrX/yceT75TAnyvgelbNJOmj9otI4WnhEJWOiHaVMOsEq9XQInq3Gxe61U8XQhABZr7cWjVjcf9PjhnZovN9o93Kmlw73fWtxtsa3zdVYOJOUms9AzJzWH6xQboK1qocUUyoE7GW4uRPYQNs31y1cakm/z8rVGF9fajukm99UAyjjPRVPAfkYooZsItonnZeNB5O3cxxkp8atma3MINCqe0DktFOe8xsYCg6dHF4WLd0zYbrS9fVCNKDvU6AHwnFVVuPLFARPgBKd9DS3M4DOKQDvfmaKzKza1lQFdWUKmAAKQ+HkmPYMRIAhNQkyC+H9cIqESUbhDy2ET4+8iUb52kW9wdAB1AUTSVjroHLamCec2qFGm/LAfxeTP/n1FM8BFs68lxTqbKRlIaLj4xhWTjqUGy6Vt1pv7z1rfftb+/rP0eKfBEq3Nxtom56Nw/inMXzzT9PkLTZ5fq4/19/RcTT221ogJBdOyfpk8WUNWisCY9JYix1ovzDYIQI08p7Ae7pWJ00Zj9DH3X7T48EabT++lhzv1FwtnZu1WG1v9ujNK1x7qT2/vc0BTC68+6+EMuEuW0XrriRggB9MMUw2ZOjFFGw61OzvVdjb1tMpuau7IMsWM4Fhc7jaPSzWPuKQxkYHKQ9Hbc3E7ns50cnZmKiVV5aZZ+Ri5f+YXFwZO/elYW6apgAsQnycuW03pdN9+1eLNG7UfPmj08KShgVNfI8LTWUOF2ghIBBQu9zut2SOmM/WmU+vzmEJOr55p+uon9cmzGsTk1ys+O9Km60VO1vbuVtuvn7X5fGPg1nt8UL1eq9o2NqhAk4OGsd9WqgcjVdVUmxaXxEqb0Vib+YnGr15q9Oq52vNTbWZjh+PiNsj9gM7Jdv0EUq+fVK8etP/yTqt3P2v36Y3qxZ2mLQ6CjdRu3PhvmRrORtJ0pN2k0m7aqp1h3YmLHlpEMuaG2ldjrXsjrfdYvV9oOH6uenitXv9U/f5c0jgym5zJQyFbsu0OLlpHq+54HnStlY8mPQ5mPVDwEwrFXe8pf9Eom7ZXBOvFIzIKvNIV9nuUZz+2+LxmZiYV6bvXbLjkxYDAlGKbwsTzJ5p96KmgRgWlHuCSqMzUPT9vj5PzaAJHEXz4ZXF9OujGcXP82Qxy1lExQso8SPZAjBRGo3ACBSxgmGBsnawI6pFkqSRdP2M9yvSA783cnuzAO3uow8D5HkBlDZHFZDaZXYsV4NQFRlkMu8guu2I2qONZG8wY3hfKHfYeQWELDXvkbgalbbNp1KxXRaAfZ7BL+QrAFY28NOjJY8mCOo8nP9dfAk7c15gwdYFT9zwcGrkd4JS1Tk4//Hs5/93meQTxJmuqrBEHEudKC0OUPK/xrMv8qFK1lSZzShf8+qnbSRBfaK2uA90cOGqRogY9UgK70pM4q9Hkh4GQ6ymooWGvzq804ujWzCGjiJo3p5aHKelxxR/un27tmDVogpq8Xt9Plrrn+TC46ACbBHL5b3mvHmp2PnvZvxM4HQBfAZLZwDcQLTVuDiE8QSUcGdfXA3Bi3UVjIj83v8PCSRM0H2th1sW9U7nesIldmlJZmlPc+UrN5aYP5/P/+o/+vZaHOeL03myq/Rh72GEIpQnSK/aytvDl74q5Qtg+RygqVsh2fiL4jG5E/2gHeSiAPaKOQsYnr2hc4oKmkK+7mPJGPFLhcpPoTjHypv8GJBxoUfDYI0CWL4r2uAGSCpi6nuSH5rQk9ltOkj9/x12En08BIO+Z05/D6LF8kFyg6ANy882Mqvi32AYyHyqmFAmejpqc5GXnQv4eOH0/ceqOfrvnyRtp0VbF4i1FI8WGJ29lXn08kYU3m+eGG5BC/UjNM0DtUDIPG1Jucd91gEKIeQRT3Zsw3zZvxO9vNIOpQiekq2cDis70y93CAh4KBD9w3xPEx40XtAzO65AbxvSctYYUwnTQvtzo4f07LT691/rLjfaPdxbeTwfhEEVo7hbgRI5PeZB7UzbPvog3i1NiTD5j8hEUOCYiEQxt+sNwZFrP5PkLXf74R81evNT+ZK7VoNLKbm+4XlGs+iX80Io1lFO2yhMfAN0AvRP8cQOnjRarRgvC8zLIEeC0XXtSMqTAvvuq5uZGT58+qbn5qsECqlfY1VPY8ZBBe8Q0x9eYIpvQWLKLMH4oTnW+hp5aUuvSDQqBcHSCATdM2sKQgakHOVg1GSMTqGt9F6/wisezqWo0ShNcrYYxhSrdZzsSOjA3CiWmd6HHDPdB/sw0iWKLzdddIyh+RYgLaDh8b9JB2IB30CCxUN6qxdyABw0aCrQ7Hz5o/3Cn/dODdoQar3CPW6hHvhD241A4AU4UaGjcrq40/8OPmr18qcHZqW3I16O51gZOBEmitQIYjLyvMslnomTnUTq5EdPFkZg2iXB+VSbe3mNZqzuc3wI49R6/avXhrRbvflPv8U4VmjvouotGewPYOP/YWqOzZF9mLVhLlWJ0U3D437BWtqMgGWmAO8wy0N1NJ3YH3M/n2tdMBbdqtmtPxSgu+Fy1XVE2Wt4/afW0cubKes3kzCE6Ftufnp1pOqWDvbV5AEUYQIqJE46GvJe/AL00a8hA8rFutbu/U/P+ndq37zS8vXewMkCSLn8Ap401WIDEbV9aFeDU98TpRKJ7fjrX/NlLTV/+QTq90hpzB862wftx3wU4UaL1l0tb928/f9bqw3ttvnxRf7W0TrDaLAygRtZZVRr2R+pjM7PtqcEYYDJV9fy5Rj+81ODltTbzmVbTkZpxrabqxZpn2LreqAdw2iw12ixVPX7R9vNb7T6/Uf/ps+o17nQPEslbo516s576J5U0q9ROetpON9qMV9oPqcbq0EZWY7WDubaaa9OeSv1r1aNXqqvn6vXOAzi1Y+22QV8TOXUdCko8m751zM1A03j2FM1xTlB87iikyzksRWQ0V5PSm9qDUsR1aG7Z8PX0Gktv6KNQWEtoa3ALosHi9ylua+H+e6wnQo8F3RKzj2OB5GZscUQriqug7JSGahZXB1YHds4JnIpGm+NP4OS8wEJrTJYH+zHaU2uj/JwFANGMLFqYTiM3A1hz4uQGTqmFEjjZsKTQ1xI4dYFCNow7te9BCpCv5S5/sARLU6YYNZWaJq+lbcoxaigTBZ6t2QgO2h0au6TUYQIRwJLLToMDgwj2K5f3hQ7lYr1opnjmr6EtdoJou3Vc1GcBdPPP/DufIUFBTpy6tKv8/u5rZQO323hO4GT6V2kEJtg/yDU6Eyc3ib0og2oamvljHI51gEUTl/r62D4y2iUHAknmSQfqbJSHo7Q/aydyJo+jW0/lNUlgBKjmHHmIYPkMZiT/EDjl+csGf4LV7rpJQPP9+cs1lSAqAW1+//8f4PT9ICFfs7s2s3bmuZ3vcZjA5tSrHGuafnnN5t91mgkRjrzz/Q9Vz86Z32U5URcQ0wJbxu/jBgF1SnFcRB5QjeJ8WmvI84v7MPwJbFxSpEauv/7lf/DvtrgoYd2K9TDgCRct6HvOObEzHC2Xwn/nwepsldjR8JCJiVMJTwQ09YOy5WyfRH2Fexh6qbKBZuhaBzh1C//uYupe0PyeLhDIG9cbTgFOLJwQ2AVw4p4IFJ683W+BU8xrjws8KF5Bl8lCnp9PH/nc3Lpdni5q5/M1jLh9so5UxMMkrsNPzp87IPEyrYv3PYoNu++ZnFpeO8f7iejz/fK8fA+cbPWd9Df723+bTWBBY4eaEZtnSWRPznVnRM37OPjNnPe8/nEuD5u+T8NxIpTXtLvR5Z+7x3F4jaJFC7v6YhufBiSxdRVnnpxcHgWAOcWKzSOoe5GFgcMVoZp7Vbio3N1qBZXtw1vbIG9ub1Q3S0162Hmv1SMzx2HCOzV22YtuTogSI9TYOGLHRCamNpyTnOKE2jS+MAcgU2d0fqnT1z/6C2eu7TgCPNGXtFSGACYz53IDz+tQgFMP/UAUEgjXl+u1npYrPTWRc2ShK9Sy/c5FIcUfAGD/+KTm7tbAaf/1TruHhSdp27TmLfQTd8jchaEghkYWlsGH8b7XQe0H5KCKaVGAlzh+pkt8QZ8zjxj90hi7aDRL4WQzYuo9HtvFz+6DvGcRbx/wdtFfJgjyGL4IyVlzHsNDC6o6XVooesEJMmDwvsTappGyiYypPlkqzUYTJh6cv883uv/t70zdbFcLT+oAnHz1EZ8vnrQn04kOMXvccKTp82c6/dMfNH31Qu18piXnYzTTtp4YNHmPxR65DuMPT5sK0OM+o1tOb6nPvUOnfrvRquSVcecZoLBGCU7l+j3dqvn4Vg+//6z2/qsqpmA80JdQyYBqATYNnPpbF56m7XGfmOIZGh/6QsQMIN23wx/0bK7dbKbh6amt6HuEPM9mthdv9mst1ks1OwzrQxsU0zBpvVhpu6JwZSq71WrZePLEA352MjNwQs+ChTGFCSGdw9lMMB4ATRhIoFczZRILXuzuMTR5etT+82cDp8FnjFuwh5aGTJysJ9j6gUi+WEMhRlEHqDo50egc84m5DSrm1y80unqp7eRUTdt3oLW1hDZGiucVOVKc53q70ZBrfHurxfv3Wt18su4R6/dq/aThdulsJtReNn7es/4x3Riamnf2xz9p+PqF9ldnWkyGWgCaRmivCgUX0E5u1SamWMPNSqPmUYPFV+n+o/rLz2oXn6TNV7W6V3/cqD/bSbOd2mmr/bjVdrzVpt44+2ePHTefqJqrX12o7V9p116o33+uqnqpfv9aak/V08yaqS3ACTpJPKg7Tahjdks8e4q+pBQ4WZR52uRnSMcY6NA1D71MmgHlMy2630F3C+BQgt+9f0RTLp4hBH8GZc36u/DqjMLc06YszGOv5VvC0c5+dnaAzM5y9KiOhU+APIBTNFpcRJWmpZ9TppRl7k3KCoJ+nE2iAJZHcMnfQxEKwFVAmelpB4+nA73IUw/T+Y4uuab+sI4L3Sp0d0eA2mXb5HMsG9L5DM3nfZeq15pml9Dz2/oj6gjOwZEaGCDjqD/meoyGM3fhEyj5HoH54L007uUwUohrepx4JM2TIjSK4wQx3dqkGw3TBYcJdNxYL5OspGR67XQCWfM51AVO2VDP9zQQswtxCfL13hdTSTO6imbP8owSf5J6XYKAoz/Yem/rTmG+BxJdGpk/ewHA33yeEuAbmrKQipiRWkzUwmzLVU9plIaOGLaHaaM8I4u0JdfGAXykkUsJds3aNIFK93Pk+erWnll/HSZsaVBxsD0/6ufz+Lp1XHfymXVbgq6cgPHah3VcInZ8L3YYU6lr8mStgEPvRwXgd4Edjf9BD2OZI/3uSL8tjZf9Xg3mSQU4hSlVuO7yhfPpEGMjcjtdS8QzJdggJSDaRlhBb+39zb//77RQKnB7ahmHIrDGSpfO74RCptYWdIdoys42tel7YWcfGxKdIjrfHun7P0a6hV5WzALiAke3Pbsu7gin73pm+5RC9C+N9vIC5EWNhX+kp+WN582vCFtN1cG2uACnQMOh1cnNI3jZxdigTF5y4sRmFpS1o5sdCyAvfP79YbzYcdvhNenydseZuYC7x5cgoUtL+xZMxE3etXXMjkx2ExI4dV8jF1eet/+XsTfZsSxNtvPs9J27R5t9VmbVpfRKAkhAryBAgMgH0EAPoJEmmgn3khpoIuCyeQENNFFDXg5IFi9ZlU1l9N6cvhG+tcz2/t0rr8hIOCIywv2cffb+f/ttmS1bq71fAh8JnGh1qvPVqOMZOBkd20/JsrT1ObUwG7Ug3hdOtGZV1Bnqu2ZWzbNLettZexroHgfeXs6yrZRUq5vrbUFZvW61XbXeiraYB2K1et3hpOFhAYwRaxJKFAf1eh3xcB+bN7/E7Y//UT45g/uPUt4b7R6s6oUhIknkhY6J2/I6DNJngvkSd2TcqZGnSA44SzRD1VLkoiP2GDXOl7F4/XncfPNtLL/4MgY3N6L1HFDwHjMcDXDqlX2kSqgCAOuYiglS6O5s0XFa7/Zxv93Gw3arOafDCUnNU0xGSGxfrAa424mCeNnv4vjxNva/vIvth09xf3sbe0QPVHxIiVW6RfJBsGhBJU90msW1VodpruFzfFBmi0XS7BB2oOvkbhNUPHUUJMsO7W6cHbWk/JBQJP1Oh2RK4auFX0C5qszqmpSQjCtMXB9mmnNJFFuRB2ogwMkdK6vtlHP9ZX+IyYVOzhk3XRtO7vdx++OPcfuHfxtx9y5it5XHzIy0FP4/a2SLyScJwzm2GEASa16+iJvvfxNX3zJDcxP7CfMuizhN5ppn4nlD1YNCCHCSKARFmZLm5rWhhCgDsTnkjgFrKb65q09CjwHs9LiL4fpT7N7+FPd//A9x+PAmRut7iSaQvV+oditsXeIwOEg1TUqSAk4DdfOQyabfBu0EYx7iOnM/R2Z/kH9G0OH5c/0ei2vN12wvp1gftvFw2Mae2U3LhUgIAF14KIKjM0BqJNrm+n4TW2gUAL/xSD5RDNCrIMNBx8C/ulzjGC2Wsbh+ru6U1KlU0DjGiJmi7SaG97cx+OVPMXjzJi4Pa9Erpb7UFICYfUHNb4jp7nIZc7pcL1/GTOIU+HQ9i1jexHYwlVQ6XkzMfyFLj8qikhdRD1H1O8WcgtI9tNZfYvuW7vN9DDZreS0ZOF1E1Ruex0GSejgzY7SK2ctXcfPdb2L8+WdxvFnF/WQYm+nbc0/pAAAgAElEQVQoDjO8u6yiiHzu8AhIuwg8jdR1gp64jeke9cAPcXj4Oc77t3GODzGYP0QsN3FebOM428d5eorTZBAnibggmg8QnsVgdBOTyesYjj6LS7yK4eDzGI0+i7g8j9NpGYNg4H+quakyuZR4TCWGmegl3shEs1fnMuXcsyJd/M7ukmcKXNlnw+rMFVA3nVcAJs3lXREu9VmfyeQRYlAMBkoSOdPKGqVU4RwL+uH4HpSlqhtqmXREEZqRGlmxWGpuKem7qij7bPY56XhRdiNdEzJZIWKZSPwiZ0Z7Zn2qbaXUtDp25EeV/DqtdEfN85zcu66QlzMplRdInZTrokiS3nxtct59n2TO/astNlZeIIBwcRJokNUXuiovKENc+S/mWV+vaeAyiflsFdPpXPlBURO9BlLqOVkgBspprPtohh1bGecuT4FTddhKQKPNB+p71TnzHTRwTeZMm8u0dLQWfFVuVmCSYp7vpVlOpabYzUVrxpXP0czrTljrBqC6Tlki9mqJT5/NU+DUPp/KwzTQkF2q7iF6p+g+F1XP56zPRhVqKRgB0mUAm9zufP51PypXUhc0aZ4tuKq8s8Bmm4fWtdb5Xh2/1qC21l+79uq58XcFeOtn29y3OlF1PS6euHjRAidep3K1KkrUPn0kt545JkUM7FpaG6QCiLre7LJSjJEnZJoEA5yqESIVyRHMAfJX2wio49TNptUoxNFzmf/2H/6DC5sczj1KSCgSDVGGulrJO2GwWMSFYeHFLAZwtxmOTy09ePv2+zEQ8aLFRMQJtpLsTIDUsVDV+tJR3URb6ipP/cBpPcAWCdcCLZDRovn6tx44pakaACeBU1UWiqpX11szPB2IegKctLA6Wl0miRz2WfWoxdJ2yuq6+R7mCmrxtIut3zDFC/5zmqLvQ88vb9Voni7CqsC01+FDqq/q1f3xNbtLws9BvXracaqB69q8dJsMUrNtn87jonSpImVlOUBBbYiSfe0OCXXeWkpiH/jbygzXXQo8FQjaDS45awUef7a+iuL1CN9cognV7apZO7mol2t6ym/K6BDP5osc7Yf7g4a2T7dUmn+Ih5//GId3P0fcv4/RBprQNmaqbmR1Xh4mCY5JBHLMmaKC7lWq0VX3qeS+3ZnDmwi3+GmMb17Es2/cdRo/fxHH6Tj2AAdeYmy6QEkBy62eREOziLMYMYyO2MBgKOrYen+Ih/1eAIruk1vOKFt5KP1y2Iu2x7gtUueDzTb2v7yP3UcDp+12baUx0SXsTUIVjm4T95xgs6BbILlvntU0JhIVuIrBZC6FO+TEtRZITosOlYp91i5IINN1jKhfMu/Ez5X6lOkMOjazKluBUHEgJbT5OwKdqAyHQywAk2n8Ky8YXiNnDCSkwT0gqeNZk+sdzxJWmDKAv9nG7U8/xPaPv4+4faduE/eIBHfCrAacZyrCzDYdjrE+HmLNBVxfxerbr+Lmu29i/tmruCxXcRjP4zRECCJnnIapClg+WQB4JDI0R4l8c8q2MwN3ucSGtZGJHR0nnh3AaXLcxWhnJciHn/4Q2zc/x/H2g0xoR/DvEbVI2VWmyuAfKg6yV6gqt8AJ2WQ68YtVDGEcoAB3dR3jZ9cxfXYTk+ubOA4nsT2HPuv9fhPr4y72A8BP8tP3e3W5kKCfjaYxh+p3usT6YaNZO/m8XM4xm070xfmgp0KSy3WxFqaLmK1uYjpfxEIKldDZMJ3dR6Cut1vH+MP7GLx7axl0qq8MjYuuYjqpunrjaUyXVzY0BjDdPI8JkuDM0E1ncRiM9FmgoPO+FwE3zyHaC+0iaezJ8RgzZqk2W807HT5+jOPtfZzXdxEPn2K4uw80ZqWRd4HGitrjJCY3zySBvvji8wgom4tZbEZDme6epxPNYGmuBlDA65NE8fzx4jodYjk8xeICWL+N8/ZNHA9v4xjv4jL5FOf5fRxnD3GYrOM4OqpQMRhcxSXm7Mo4xzyGg+sYjV/GePw6YvAyhgJPL+NyXsX5NI0LEpz02bMYCMK2/6L3mSlcJNk5N5SzGN05kr42thSwYqlidNL4BJw0oM0MH8DJswRdgTPV0URR1QySZ3/l3whVT+p5A81RGjiVSJFni+qcLtuSAnBViQagsy87dToBk0bQKBNnCcUoOfKZxlnoeafeULTiDp+VdabYo8/Zy5ErLvlUy2Q41bsA0UVVz8Ne1Co6oU3hteY6+F6dxcxsMONHvMlz9Wly3ibubWLeJrwFnKo7Vkl7gQx+pwgG5bbOXp+xXgfVHZxNl5ov4v/79/U99RqxsofP+PLIMUirXESJcQKnSporfyuA3OZR7bXqs6urXCdBnw/Vud8Wi+t+tJ2VAk7MsBTbyEqwjuGOI1576qyJuuhClhRiVVBOAJqz8V7PJUjRd2EMnHrBKs8HZlep8w6r2RvnCP3zrS5lMZx6g1oV4RMsGzg5n24/b+WklSsVI6k6PG1hus2Za53/GgDn36rD1uXXySKrn2vz2spLOyG04uLmGf6UishTbYFTXXsHnIiwqVKoe/ukseJrtspquueYUZTziy0dUqApCzjObZwnWsGPcSOA9d8BnEq2o4Rt/t0//PsXvhk++u4ABx7a80gdp9kzTBNvYnS1EuedmQypfZEQUZ0VdcbVVNM+rH/PXiJ5FV85A5JusoblS/Y3lbVS5czdgXYR9a3lXwNQbaepFkGXfMssjlbcpFO2qYKKgRfVshJccMvawKMkuXPjqwxn1aY2KNWmr835a8o3dU0y7nxEu3v8ubqksPNK6AfaKsjUwq1Djdeu9yxwVBuo7lUt5qddHFXhFcQsocr/e2bFxr7dvdTQZJrAdZr33qh1n+XtpRkY82xJoOt5d0P41HCKT57t3hYEVbWi3bSlqNMBrq4q2NP87DvlQN9XcnyIme+O0WZyXRt+NYf5nmRMa9f+EnirqDFKxfxwEk0HKhtUre0vP8gYd/vmxxhvPsYyjrEYWhEKyxiSTlWuRBPLqiqvmV4p8jwSSLBSJV0Wd4oYuUtPERK/q5u4/uLrePbVtzG+fmZ5ZgK2DWYEnuqzVsdpmlV6KLZ7QNPZHRDoSjs6T/tDrLNyq7XKMxZYsiklsyH8PuOy7/Di2cV2s47DbtcNYdL+9nCmkxYOheVqEVfXq5hBq6lq6nQe+9FU/jbcW3fVfP9VPABIJl1Cdy8TKK/XPATYm6noWWu/5tU67ZTykpDjPFW1ma6hDmASX3xy0oFMQhwyxCx6T/qzpNGKBTFEmToKbB2hlyEK8Iffx/HNz3HZbdTxoStFgjtBVheu88HKhZvjMTY8mtUyZl+8jtVXn8fi81cxvmImqAdO0A8lQZ5xEzAFTUzdWenWUzUbxExqSVZ4u0sPPcUeAE+qviErPzvvYrpbx5r1+dMPcf/Lz+qOAQTp/KBuR+l7xPyUuShSSeU+yMdHnTt7cwE4Vi9exuzZixisrmJwfW3K9nKhzs0Jf6rjScDp4biL7eUQh4HvK3NFxI+TzI4BAqNYQPvGb2u3j/V6I0ALEJqz9sWSRm0UdUNmr3I+hy7h/Com07mplvq8J18/iknHbUwebmNw9yn2dISRHT8cFXuWi6tYra5jhm/T6llMl9cCS1DOg26sfqcrA1CjC2mQzrxdya7TEdUZxOVRwWSOan+IKaIhFAyQXX548Pzbp7dxZK5MjFv2Ml1UJN85M5/H+NmzmL58GXuU7YbDOGTH1QbOVQ2zX5UGjfScDH2mQXdzH+PYxOh8G+fzxzjE2zgMP8Rh8ikOk7s4jJFc5+euYnJ5HePhdQxHmLYCoBYxiKsYjaDpPYs430RcVhExo32d0uGWDKfIKS+hTJT7YmTRxB6fxxYPaofYc4ZHYbhoWqYRCzil52LNRfN3iM5I5KEq/lUYwDwZUCE2SHogZVLrc8lzB21yD2iqOY4ysyfGqmCZczM1KvAYPNnziXW5A/Sn2l5/tlUXquZWkprW+eU4DnZ0JtNvOlqcZyxcENU97XwPkTo3PUjncEM3q/emyMWME7/wPKs53rZAWJ+vzr224l8dJxVcpJzI8soYk8+5WCqsgSqq1Rpw0m8gwDMaj2YGtik0UHlGPYea2+4AWp7H7qr4/vEMWmohf1/J/Ha7zYKcz+02se4Sc4G2EvLoC9GVR7Q5VJv3uADg58RrY1chdT559Bw188L7k58ssE2AZUUxP8FxklpSHMvFBHt59krJLQCp9yvQUJ+lcq76d+0hXaiFBgpgFvBpC+1VRC5gzb8J/GXTon3/Kp7XfWm7P7W32+dQ963WVv1c27Ws1+zWZyr3Kc/rZL191yv3bO95/V0LZGt96d+4p7lfaz90QD5ZSq0EueXGe3qw3lfGvzraOiEwjeeIiounSN91bgXolI91tjh8j/3tikZb1yNxrQRMU4oeFAL/3T/6Bxep2DDMe/DwvKjPtCgX8xitME68ijHdJ5T3JlPxx08kAaLV2IQSCgiIDoqJgJOGyw2curnRpC7pg+TfuztRbcqSFa3l//hhtKCggFPbYalNTaAqgzF3GHpFtwJOJRBRHac/A055s915Ka7zUyVAJ++10B6BipJIzQ5MAZhaYHXd9ZmegoT2c9Xi7auBfdBuf/5pACkwUgux5ZaaF269eqh6vbJXBs1mxqmMxPqgZLBiU+RJclCt8uKDwhxyb5beudlc6KaDUPe4GVjlGrvDMP++Nmi74Rx2evCUDahu3qh8AHpjOB9+XNcOXjabQcHHm0X5A3MHJH9U9aGzrW/j8O5Pcf/jf4j1z3+Iy6e3MT1tQhMhqiTxWancWVHOkvceOqRaCEVPPH4lpzaPlZJL8twdfDCfHMRlOo/Z81exevm5Kv9HkiwZ0hINHAAsBzuQSMt4MovVzbNYvX4d01efxQFKLYJw51NsT+fYHM9S1aPjhPKblOOys0F3UeteRo54xVziiib1wYPC7oCkwmIGJq8tf02mGP5yoJqWqV+Taawvw9hLySL57TmjxD3XIc9sTYqLOKlw+7uCv+r3j0ylMzHLoJzR2eCca1RnMk0Vmb3CbNd3W8FUpGEJIpwVg2RqCYAgJhz2mmeROAidGryBqK7t9nF6/z5Of/jbOL/5k7yKrNfM95Hc2itM5r6XQWwBTiQZi1mMnl/H9CUeTtfq2k8WVzGcMss1k+8UimfETGaJmBeSF5AksSlS2IdiyvqnOzaIeEjaTyVIIjvzfQgTnPaBEW48fIxPP/0xPv74xzg+3BvNq/pljUm6ZAA+ydLTLZBXhQUqoGhL+W42j6sXr+R1BHC6AJbmsziS5JZPzvkSG7prGF9il4pSHzMOGuLfx+7+IU6IHeA9xOF2GSgpJTlhf3BvAYQaLB/RPbCXloQZ6MpqUJeONaCJu0xfBPoFSPAQw+MuJkh379aaL1Oxh+cxmgo4LZc3MZstYzpbxWROh2kpIQ5eF+8sC4rwyzRBEbM5gCVcYrAvQJ+CF1gQjADTdIXoprEuELXYrOO0phv0YMqGlAAnceE9UCWU8e1V7CcjFTPoAssLja4GVXqKFEpq+XL3wmqjwNhLTJAgHwLiDzG8PMTlchen4ac4jj7FcQxouo/96EH3bnh6FrPzFzEOukzw82dISkYECeC155nOS1HzQrStVEeTRYZ91yxOUjOTfVGsgEFXJEx11QJO/Z51slJzS7b8ABwhSZ/xmftQVD0J+2RyomTY6qzMyUlkqgpeKfVfCbgr942IU9LBSoXP56t8U5JlYjpVga1K5qpQQ0zY7nYquLC/KtkV4OhUYnvgVMpemoEhbqZBsO6DmMQ+13Qq5eygZlmL9SDKu9Xq+FIHIWeZan6rAFFR11DMrcH4Npl+2lmo96gkuzpahx1Jdl/0anMP/myJa1uyFMjpOokp9GAl4h449UmrP22BA0vV936Y1blSwp+JcQt06udKDa5ARfuclNA3oxwFQNt7UTlJmxvW/ai42VP1DAJJQarjRHGHdUMREAl23S+ZfvneuVjp4rrAu/wyH1u3PM372tyuCoBdsbnk37Nb1F535Yh1n54CsRrV6PKIVDSu9y+6Xn3up+McT/+9z7If/6l+jmtrZ+e1Zhvg1DYv2ny1BU4F0uuzdQXRyi8QjEpgXZTO7vmmJHuNQggINmJkld9qhHmYth3lP5viDsqda35sZDxSX8o/soOlThP7NgsG1fHinLLtErRsztKz4/ff/Hd//zKj9Yc2PR0nzUSc7GZP4obC1WoZ0+trObyrkopELcILACYZOmLYmcFRzr8OgFSEqp0ImqoHThIjz5UMhtU+67tAfRehRbH150LfT/+tNox+Tw6yH4YPJ/a1H6oHUZ3Ye2MYwKV0c8lyp6GfBwZdvWhbkLVwOlpiY8rbXWtD6+s3T/vwqrqTc1hdlaQ3h6ufK9TeP/g/F1rgs9cirkpCLcwKVlx3yY5KORAueAaG2oQlDuHg2Pt5mB9sVTqeodzFJb/ppFeV7A441WHSOGnTzXkiKlEVGa6rrXYozcmqXLsx24qDrrtN7qWu50FLgFKeXDmLZ+BElRwvKCVKKehgYyHTZlRtRrZ7+yDfns3PP8TdT/8xdm9/jgF0vfM+JmqajFQw9oDrWYOjrGGSeTohACsnDFaB44tkzYDT8x6n406+JBiVjubMYTyP4ZQqvzc1GSRJNZSKy+Aks1jobHjuXD9/ES++/iZW338fl/kijqOhgNP6eIrN/hgb6GtJRxBvPj0MFHASWAAm6LSsACHsj7x35eNFFqCKjyRZ7dPifcD+dfeSp8ycyg5BhEqj8mDw2suqtugdFpHxF8Pc/JfrmLUmCmnRI0qVylSY9uCv+YiSD+0NoAFJfLkCXF1kV8vTW4aDj24bICS7b8hLk9Se9rs4v/8Qgx9/jHj7Ng4Paz1b7sPogvy15d+lzni0wMMOZSrux3IWg9U8Lgti4ygWq6uYzpYxxr9odRUj5LHnC6nWocSHOAgxluevWILJcar8MLuzTkPKtqAtCfDTIabnQyzoTpy36jbd4jm0fjAFkcF06gIIKPDgju6yIsQxhmKJeuFkEjSlUPebINX97EVMVteypDhhSyFxEs/ozfjMKAgiWIEQA4AU8DO4GDjtdrG5v48DtDxmd5Sgn1U5RwJWHHRJ5lvKmKbkBVlz2/6qG4uqH6BJNDLJY+dBKAFNPtNWwhiaL5SAhq0NUA9kDmO5vI7pdEm/OUZTPt88YghgoriHJ6FVIYdDZqPoO7FG7FOmNliqJrHGmH30fT6JmolZLfNI+DedkzoI1VVpFdeOBDhCSsR6QOl8Fg8YLUt7wQAWKDhl/TCDJW8uRwQptGU81XtTmMAra8i/byMG67gM13Ee3sdh/BDH0Tr2QwRcCjh9HpNYqVjjzj/FK4DSLAYXurE9aJJoD9LmF4Q9+GLdEZsBOqYpGTj01X/HYCeKLlRxpPdCQpVyydlLP5t+RypSOc6ojOHpd99rnmgZ0xeFRyIjZkG4MFKMh6JDeS8XYNNsNRQ6yZw7rouKQ4s+Keqi72ai1yeRqUJ2OsVmt+2AU3WPKsa0VXsVDuuD5jhCmws8perx2eTskPlAdb3U9QA4scdSCMJdOecX6szIe88WBCogdop2BRqrEFndt37GiWsqb0eexeYhZ5fzudZn6xLtBDtFy3R+UPfbr6tilApe/rK4R41lFCXP+90Jexmdu9Plz1Wemb1QVCXXAnDKP3qKYL0Xn0FqmWLIJLU9v68twLZpf62P9t+dOwx138tfyok8TV/nhjYwhjHj4om8E7PT6Q6T6ayao20EGErIoXKzml1qwctjsMAZZ5pje60q8OYH0XrI/3chNgVVujzU4j7Kp7vuYC+Y0QLGus9VmO/AV/5cC/La87WuuQVOvEbrFVWF/Db/rdeo2aFHtNSmKFHfV4bQUrGTqIu7eXp+NWaSN+bXgJPy3fK61Nbv1e8EymttpXy7RxxgPtiUubuOmjtOmh/7sKPlivmQYw08e0Zb/s//9r+6rKYzqTaBpFSN5Q0J/CQHXBjD36tVTFarmOGEjs/HPGefSBCpdkNz0QckoKWEsarsblVrkWTVXVzyBE5O7lMapyo0XWWpn/upZLsWW1WGnj54B3hvXn53RaNmUGp4rZytCziVBKupejW8V1U0JY+NAVh7DUUraysL3cPgMwMuqXo3g5P9Z/EGUmuwG9B8bPjrxVmdlT+n+dUmeRo82mt8CpwqwBnwkGQ5kahf+n6JabjqYp6vD0aB0hLL0HyTFd0802Mg4sqmq0U+aPtgj/BAff4CgB1Ye+IKXX9fn7GrzpRHWGWU9cwU0n2Bbt2adkD3REl60iHFIe/2jWf09Pyo0ucMy2C/kQT14OE29u9+iYef/xAPf/oxjrfvY3jYqDLMoSYlJDYZyfXFwIAhZ4Eq7gNpkxKzkfaSu6FWdJlOGKJfW0r7jCHpIibLG/0uQKdDikP4IBloQA7O1qjTXSbjuHn1Oj77/rex+t1vNZvCrAYS1vf7fdzv9rGVMhX7+Rwn/e51qCCaHkqDyVBdjvHxLMcODhAXPhLOCBWlzxD3LPcy0ujiJ+f/AxQQF9D8Y8fl9sCwOd5ZeNBzoPpOopQ0BdZO0n1EDcz5Cq+hUr0yCK41oNfLWS/2afmfaP+i9gGdUkAJvxhXjBQRePYnqvnHOCOCIenvfVxIhJEIpwL96TYmb9/H4OOn2D2sBT4JsszSSD0LoQc6emvMH3l2Zxm3xtzzMscxMtfmzRML6ThNMIF98VImrJPrZwK6FJ9IXxGKADwpcRb9aCwAtc5uRJmQF21YMziSzT7F/HKI08NtHB6QrvacEc+aDijPfQqVjAOPNTSwcAKqhohzcN2875hu52ql7gxdkiMUZ0DAlM7pWFROOrGs9T2dIooOKD5qHoD4uo/tw0Mc6MqkqXglPYAtrQd1wdRuicuIbk+C25SFpWMCvDiTyAsUMQtLEYLkgPemQ4gjlmmyFgsjoR1JRnZB0WG2iL0EbGY2TYY+x/1PU0SpAHbAKec0kkJraq1dmlkvfZfRNDqpHcrYFaPos/8/Z8agYEJf36EGh2oeczZpO6ArvAwEYGfQPE8RY6h5lFFQoBVlMRXmxOcfxFRzhbwnlK1dXAbbOA+3cQIwDXdxHO59LkPVO7+IMbNNXdwBlSLAMZbU+GgIeMoZEQl6sOIQf8Hkh89E15iuLYDCswGVrLlabPZGJ6CUyXF73igmpBhCd7ZpttPxziWMsg+ouV2zTLqKr4ij9qojFitxSvEIh/Sa++hFcohTRS0T9U9zDX5Nfnnu0QPeBVqUOBMvDvvYIJ6THae201HnVX3GolbVWaJiXXaclH9kRVs/p5kN+5jJsaWRRZZ6V5rWCzghBJFGuHVGV9Io4RMSvIRsLU2/7kV9r3Moz5UDnKQmnMDJRc9+BqcDTTmawMv3EuSPZ8H4PCVIUKBJXpTqGFp0q553bkgBJ9tmpDkpZ2OOcdR9rY5aW8it86GScK6zwOU+gVMBi3bt/dk6bOZ+6rzw7z5za6zAeYmTABhFZSrrrNHy+ZZdN+3Tku38ORkZKZLSApdfu5bKD7u11FjQPPInajyHCuS0513bNCA3gHYoq5P8VfllBzryrHwKnIqqV/nh0+ZD/X29blFe22dXoLRAWLGEKgfmZ6u7yuevPVD5Y+1n7Z2clewEGdTRy6LAfwI49fcH8ER+0RdYKaLo2hNLVMNE3lc1QqSicDJrRnjWmjWne6nnTIGVQiDA6RxT4gjFhLv7GPwf/+i/vsxIYhS4shJWFZBSnmGR8YazucATvHcc2VFCQhFsMAM8jSUcQRVVsrtNG1Hu3TrnnFjLXFOVvhyU5QN0sw7Zktdi/vU5pz6g/brQQAEn0QX+M4GTDwbToZyUZcLflXv/HLQ40enb2BX8HiX6o2nXNWmDX7sRKvDx87XQdXhUxbxRvOnAQ3OY1EJ+utFaQNICP98/Bwf94vVThr02bVEUZbya/OYeOCUgUsUP3w2Ak949O4w1aFsVSiN7B0KrbPGr/ay1YS0j2YO4R58tE+pq2Vs5w10EUcuSMsLv6lxkgi5rxoy6CixnB8ICeuZp+5Ai8SQBHR4P7jptHuL48V08vPkp7n7+ITbv38R596AqNDMO0BwVQNStMWCi2s8GVBFBA4hO3lRj5pBTcQFK1iAuxwcPpEo+ehGT6SpGY4BTVfiKdHaGbaNy9IEB88kkXnz5RXz9X/yXMfn6G82jYBnAjNMdwGm7jw0D1lJYoxuWCTXcXwEnbAMGouSSpDOVIj8oDgwlYQU6/axMWrDypNZgdsNEgePPJI+4xOuRFGhOyd2ao8ghbJ4L70FlP43UOw6xnekb+dekyda8QK0HDycb5PF3ZcxLMjKecX95/uAnZOfDwgpwkxmGxoB1u9bXabtRl+m429g/iIrSeh3ju4cYbrax2+wEQEnIxPXHBJoZttNFHRbWi9JCDoCJDYtRAVaxo+SFSeaYR3v1Op599bX8uibPnkvGfIPPCQWe9Ia2kqG/6O5wL+kMCUtkt5fkHRg+ZSYG/zG+zkdbVUK/Q+p8b6CsPT64xJ41zzMH8MpPy5Ra+1T4IKbrQ6oOEAAIAwIBf3MocaoEmokAvRCPLb7Y0zLr3WzinN/D63FgbQ90Uy1VfIIKvturCHAE7CEuAUk11btQ+RsNpjLP5bpJzqCETud0QwAWB4EZUd3SWBOAaA+iccynC3V5MdwEBEgAA8DK6xKjdC6xij3l5DoeaxADW/7de5f7RxFEyn+KFabV1WGvvrE+UP47BSWol4MhECd20BdZ1CSv7A3NLqFmSccpYooQBx0n+cRYJANgbKl4FxfYjwi56HsEnndxuuziNOC+HeOMCZQSdrpKC82ymEHggiXuUvg0ofQ3AjzK7BZQwXpytykGxD8+F0FlpqJPnV8FnJRwQx/UMHrv79QF8PyD1fl664cuPmiOLiWXazYxOyuKKSlPXmcQz7yS+Io5fQGwlS63j01fgDgvwdsAACAASURBVCx1Xp9LRcOnQOYZJlPx6PYooRdN7qD5Fv7dDIyeTVL08h6skQ+kxYV+72dndA2Ka2UU3AO48ooqMKoq/COqnoGT7nv9rs5zKhfqWfZFx3qdWostcKqcowQB+Ey7zTHvZyNUkSBLyWFStSUApPmijPmlRptKcn5tn1kFnNhndKMch0uxkFhStD8KwtlFSN/Elp5XCXzlKPwuYJnKd4orAixH7Y2WDPk0uW/vx5+tzW6+nMawDU4rh9LeEE0/u2V5r2UNodyGz8XnpADJOjFoQlqvzd+egpW6Hu5LPY8OqOSMOOupPnuxanoQatDffs7KlYrVg30HOXQn1pWshcoxOwCeHdzKMbvCZ57v2mfJAKp7V+u+fm87gvXc+LfqDhVwKloer/MUOLWfsb0/8lhLOqfEWrLrpHO+iiXtqEw3k9Tm455v4rk5fzUTQveiVXjMmfwSHrNgXOUzACdbCajRQWcRlg+5IOctc7aib+9j8/59DP6v/+G/uZzhbu+3MTgzxJsUCbavqpcH+baock71Dgk/5MpFPbmK0WqlbhRdKHWehuM4tMBJJ5RxfPZyPPskmeLqTBhUVaWoHhjJbrt4ni6kp5uke/DZcWKxmaqXA4W/QtUTRTmVOXrgZPqXq0lp8Jkv/mtIvTonLNZaTLWxxtNFh7hrUdfirUXbLtgCFNXh0QLKmZT6/rqGFnD1CWVv1lYLtO5nXad/PqvxORBdXbb2Nd1pgDLgjkwF7qogQONxG9nJaynJyZNCuUV1ynIUshHheFphqmurYNkCpro/+h6SvgqG1n21y3cCJxIrdTNE+TJNRolOUs7UclcyxGA2gNFzR044HESDoXM2zAHZ7nVc7m9j+/5N3P/yUzy8fRP7h9sYQhsakuRRZbe5soQmpD4IF5h7h4qSzVglF66ZFu8FydNyAJ8fFKTPGuRFHnOpijn3VIeUcgRosxfNlRzGEXsC+mIer779RsBp9s03SsyhHW1Ox7hDVW/H4PNBs4sIXSIWwJ81NEkyPriYbjXxoXk1ntpkNcGNEgV9puz6JummL4KYiuIZrByCThf2ouiIn56eGH1li2cziom6WtD2ErPn7IBV1R1MTRetmTgP73fdTgXQfl1q0HsLUNzFfEYyTDEoq/vnszo0mNYG4hf3d/Hw4X0c8bLabeN83ClICmjxmahw7vZqXPEZEM1R14f1oc6JVRgv+6MV0USt0VJyJ1OVL4QS3JHZHE6xB3TdPJPc/NWXX8Xs1ecxWK1iR6WLLg9JZqoOViKzU6ILGLXqKcCJDp98n6iADRATsHz2uIoHaRNB50b+c1TNNEvk9bMnsWcfJghOPbBYLlfq3GgWjzh+MYWQGz6juppzWBK7kSaQC0YSBYAOut16XoKi0xj2wSV2x13sEjgdtqfYrbexO+xif9oKPB0vXJtpMtPxXAk/g3pOfgean5wAnEZU8F2ckMQy51IKskA/lZJb+gCxtlijklLG+Fby5lZPksojPj85MDxGfRFRAqRoAcR0nbAHEEXba1cJSGo7qkhALOZA1lcyJSSWNIoDz2o4kAnvobqx6XU1xbCXjhMCj9Vx0pyVu7YygkzpWw72Gd0D1ng+Q2aSNOcI2BHdERVBePnV4aVbg7gCiaHl0U8HvhWqXgInUafwRgIeo36binJImWuMr/XbSblp1lmKwBQrogcUhZyIFTmzmO2ZGnqveddKkOo9JBSRZqvuXiRYVlegTL59lvUV61YhL6ldRWmWPoXjRXWsVKjTDI8Tuc5/Uf5FBlVF8X0Mwvy56iwkAttjx51y+1D256yBk8GDki7WZ54DbcKoIivsnVTVs4BSD5za762OEzlQ5RWi8zYdlTqPqxtQuQOfVefoHsBoZdSKv/WZlKckJa1Ao++7P1feARf1RNWseS/Wl61JDhiXJeDxz7iDamDpLqWH9E3XriJzgaJK7utzFM2Qa63v0T1JZWSdm/n529zvaaLf5g59Jw9j9FlKq3utTuhKS6iEIpdzFeUlCZzc7U71xfSroipahd0e1Pc0yrawXWtOcbLyxxTrKLDWdVeeAJgCTvW8WhCmjhMS8elJWnuk7TrVva113a/lXr26gGx3bc3aajtTZbzL97VrsAVONUdWr9VTY31/63rarpQLLH8OnPTMS6n4iap1zTj1+YSZRGOJZ7nQhVKmpeYtDOF9x5c7jvU8lEtUV5u4nQVvUUzpMGK9cmS+9hBjipNQzz9+iM27dzH4N//Tf385re9jf49/y31cLjtXaUndpNAEpcW8dSrq+NYAngYY5DL4jEv66kqdKKTLD5NZ7OCqp0KKUHEqFknJqHyc2MzVVVHBqtelF0DIqYZ2E7R/rgfQApkCFl3HKSVR///EIQycknaR0qw1N6NEXe3cP28Su8piQFB/bjtO9XfIRT8FOO1Gr4Vdwb49lOrQrtmSX1vgRtjukrVVkPpzu4Eev1dWU3PepIBTd2Ck8W9L1Ss6H0mFuk9VMeTwbpA7gKG083vlyuJB9/TIAkvtvax72G7c9j5zaFX7VSCn7TgJPCU1T52GTPyLO67OEOkvSWdWjbVYDJ40WZGzDPgbBZLHu00Mtg9xub+L3af38fD+bexuP8X5sI3piOMx104p+mbiahAJRc/+Spqh4HfRVf3FnMPw9CDH69OJpJyDay4lI6QxOWQNm84RU+SMh3GaDeO8mMbwehU3X3wRL7/9TczxfpotpBK2OZ3iQcn6Ue71x4PlqY9bDlIXEZTUAsSGEScN7I9jOZzENGeX1FHJPfjIN8FlXhdAhGNSA5R1oITQ908JpzprCZxklJGgRIZ2liw2LdCFCXXFSDdoVoum7DVVXU5AqUQ8kjPvoob5zFLF1OAqsWovrypJh5OgUi3aH2LIs1yv43x3F/vbT7HB3HazjgGdR2DJ+aDrmgBiNbsyjNlypZkgVgzVKKjLmLruN8i5nyVnjoQ98u4KtIBxCVFAszrFkoP3ElY4vAxij0jEs+cx/+zzmH/+ZUyev4jAWFazovY0IiGGgsGeP+K/xDKl0yTQPfQAqzovSLBeYnw5CUDZ/8lmjnTHuFcAX/GxRU0FOF00nwTRS4IZAlvM1QxjtVjFHOPzgecYeN89CQ9FBqlXp4JezplAd0DEgucOiAA8ScY318ghMP/eq9OlmZPjIPabQ2yZKzlt4nA5xB6/HSiSAAoEBaCrQndVMjzQYTeasnBMh4RWFueJKLU6WLuv7FKrs0ARBw+cUSzmM8nmU/gR3ZgEhqQ1FS8pEmB6OIOCmZ1Ez025EMQ6QDmwiMxe807Q6a5pJjLltg2VmfVD4nwoIQ2Lkpi9MAEIZn9npHm5FDGhA5Iqg7rXCCthPIoZLMUTwmwenHpfc4z0HqcR+5iKvKvggMfphDmOSZwxuD1wLwFOnhvz2XLUrCTASem9KMf+TJV4KeZ3xbJTB5xM2+nnUeo81iVJftsJujuwLkbxPRQvZaWQFLwuoWGGp4qb+h4nNyqo1ExNzrYokYYaVnpkRQOXRLFnc8xAsLBNB0gSjLYUMEWapM7XQHp7frbHvc9PzxwpGUy5aZn/dl0oJ28FnOi8M1NXanKKYQm8lGDiV1fX2LB76pp4XTMSoNnWDG1W0JsZH665nS9pi6e6X3u6hbn2m3ylgJjynkYp0cDGoNV5wElUWYlIaH6XZ+qOzX5/jN12p+81PRDOkmeAPAfr+6EiopLYHjhVAl55USXjZUZanYsOPCnH8QxQC5zaXOkpeKo8RuCZ2UT23BgBiEWyZMyWqVl3+3MVGHfHycDJcz2HA7YKB8f3ZnSiKwQ0nY16LvV5CtgIwKcFDzSwet6VQ1Y+9Ov3B7DkjrKYLAIBCOpY8KB+pqh1tRb6Z+k8sQXXNa9fefNTcF2vAZuj8kgVOHItVSdKBYWm2FF5ZgGzNgetv+vWajVVUiylsxFI4FR+onVtng9r9l7uR0MMU++85kzT0z1PNd8ZmKXzdcsMJwvZ/L3VkV0sVLUZmh60foDT8RCj/S7Wb97EFuD07//yf7xctuvY3d/G+u59HHb3MYBLjsIYiQft2BPzD64Ua25DQ81D8eEZdKbjhG8GHajzfBnH6TwuBEUZY2J06WyI2o8+ChUagoJmbDr9FW9Wo6auG+V/T36zyt25uKsqkkN2HdI34dgBVu7cVttR9bWSwYZGWIFem7gDTrWBuIxenrMNTLU4euDkql43CF+VmwHqannYlrZ8g8ArSKoD9yua+dSZFZRyoL+kFfne6rxoQzwBTtownVdH0thy8L66bDqotZldLdLhU1KPjYKRg3N56ph6UYFMtAgBJ4NdAWUZHvaDl5leZFLl59kCzqqYufLkYOvD1ZVnj4oXPYI5CC9uASe+jyojwVqzCHRXoPUcEziR2DHjc5ASF9V66s5jOhCaPbONp1reJOqZfCsZFnDaScWMFu158xCbTx9jc3cbp906ppOLJYlJ8pkj0hxIiqPgZUNljrGIbt07KZaqHveU6vFho9cgt+V7R4OZ1MX4wgxUsyTMvVzNY7hCtWsR45tljK8RbLmJxfPnMbx+noptiEOgqHeMnTqtFwGnw/YQh427TyT/ACfN1kDdQvqaJJOkawhtz5X3uu/F329FXtRBzrVSsuPq9JEwcP9IwpR4pl+PsKkPUtax5nhK4jalWQ3+TzGc1gxDdiyTpqECRqlxVfJolpy+SE41GwPFYbuRDw8VIgDTcLuJAfLVt5/iiB/P/Z1A03m3EXcZ4EqGQqeLeEXX4LJYxOqz17F8/kKKeBSMdodj3N0+xPp+LcA02B8jEJPYbNS9uuxR4DtY9v3C+nPlVWP++CDRxZnOY/zyVSy/+Dpmn30u8HTk9TEXx0dEcdHA+oL/kgTyLCFewEmJWM7d8H7QuvjyDBQxz+AJGiE+SEM6aMzTANDZX1DEBDa9d5hxW0znMdE8VFGdPMBPp8qJfQEnOhUeXIdSJsoJCS3JDfx0quisLXy/oOWJjkdncaJDaSfgtNPM1e6wje1u46QKdHZk/fO97iyPJtlhZs5A8vkAALpcxf12981UGnPSPdtt8ZvFYib1RyWPdAmgSs2XEo9Q8kHVeTiO2XCis42Ocyk7SgQnwZCAE3HRyikGqJVopRK1aI8EtaQw7qD1JM+CpUsHnEKO0h48Ykh6M75ZWdEiEcQ89gazaQAmCMRjwKSUHIllPsW4jsPoFNvhQfdZ+wrABR0J4HRCMp/3nScjIOUNlCwDfuSgpU85hDaZc7gS8hibYmQa0MWmtOoeVPLez9war+PJxDmSNgvSwzFNuc60Sgp59xJ5MPPEdPq9RAjsTVfV66KI+zyw+EOVMJWMJc3U8YpCgS0XdO6TeCUwaAt0PjerUGp6fs1C6EzyIZjAIY3b094EIKNizxNKm9Zrk7y6ozn+VeBUCSaguhJKXVOjLOZlRBd2on1eynNtd6KAQlGi2sJrl0TvASv2jirqtc73fC/fh/5ZeqDfZ5Pv00m+azI+F2i1sBbPnC4ERSS+d7FcilbLNTHDLEuaZk4VqxuKWlxjUfF60N0XfqtDU1QqvkegRSMjzg3q2ShX7Gh4tSrqefn/656a/oXwFP6DyywulEhYdkSy41T1exX31KnjSKEzCXjwPmHvKJ/Mgp3pe4DdFHSSgqipodXlbPNC9lTbUVMOWDY9EqvKHAnQnMCPv+uFuDhP2ScYmXu/tMCpBJvkPZbFfYM006ZN6y3fqsr9yretFyWrnBP1yQJJ3NNqKNhvrC+IPi2E156o4ief8+nYhzpOEoupWTL7mHFPtYfTpLoDfGpmVLfXZ5Xn+ByaKx650JJjN7IOGIt9oHThUa7sWV1+TiJyKoY5+qO6K5oeuWQCp8OH97F58yYG/+Z/+58vcPzF9X/A4O8+LtAuqLTvUTI6yIAQP40ZSRyHMdz2wVCyx1sO6PlCzuzTq2tJKY+W1zGaL3SIALDge/N1pH0tLwfTl4oaYfncNA/lXMIRfUI9LFFVgkAVMztkZVU3Aq8+eMY7C2V4poW8VEl3U0KiE1BorSoY1f31nJMDe3WdOFCTfdBv1Gqr5g8aRfcccc0PpTnnYAhvv5dF7fnT5u2WWZpxHkpCTmrcRjQgqioF18u9VyWvzxndcdL3usOig6QwpgZ3zRA2h5zDjQ4HHQkGhGs4NAGiQJ6H8otHzkFKUglHXls6K0D96FUO/Ovg9MNwNSn57fn8RMeUQSFJRcRshvocNJE+ePaGZXnwFc9VDcmU9BVbZaDEAqWrIEmmYklHiZY66xcRipxPOB8Psdtu9MVznY4ipqWmlhLYqgrxnFAGg9LF65J4S7LaClt0ofbrtWhJqLINRynpLdDmiieJjZ5dyhDLq4cgroprKrooSUtASGKre8bG93wgppyjxSpmL17EcHUVw6tVLF4+j+FyEYPZJKarRczx2KFySRFjgVLbVHtLNDzNTFwkarDf8cWQtM3+SFAAADsOJJ4xh+V4HCuGlkVnSS+VojlmO13XWDScpsXOuhDPnc+jWSoHLBsWJs1UYd2/dKBmx6moIWqyV2WX16shz1TWqna6aJpIpGYFO7Mbz6Vxz5Hi3u9jghDC/V2c7m5juNnEiJh2dxtx9ykG64cY7LYRUkfyQTKaTWI8n8eR1ybp5568fh3XX30di2cvLPCCzDHgaUfnzvLa+F7d/fKLVO2Otx9juH0IiYqcDjHO+RU3Gl0l3J8j9lT/F1cxeWUZ+fHrz2L04mVcVleiYB4FbKiOMqPluRupk2bXUpZjlRimEp8V6NylcWJhZUtRUunoMNel2SQjTMeO8hxLh/msxPnwc0FLRScSZpI3EszOF4PEgEO77xpy8JM0UZ3k4JNaWCJaimQSRzmxJvcCTPwuwMP38mc6Vjy/jK0ytkUOHQngM5LnVI1Zax5Or64UFRoLVPjA1WtxyA2HsVwuFGOqyNUZNSN7DkCj2zYcxhwpYgAHcbUUlfN+G1rYJMQiLw6sSso0l6SJB9Ea6TQQn3kfmf7qHKrvIOEo1UgEI9w11PdoXzkhUGJbggBHukgUGSYClkM+P7hV8Ty0VnbQLzXEbG+hKZVodczAEO5CpXmU76065Pm+NRcg0/qMX40BfFWHnZg5RrciRk5eATX8m3a3Xgd46ATJCV2xEcx6d5fDibXPYr2upMRNbSYedRVsdaScePv9KmH2GlbBNO8X76yOkGarkjbXdMh8La6Ya01KeMddNLNS8rxtCrouuLpjpDNdzISkKato646XgFuKMCimIPff+ElV/Ku1aGDXqxOqC0SCz3nDM09jeWIUe8PJpDuOSmirmi4qno3IuQ/dukwbFoORFHHqPJp6UKHcSDi8lH4zziuA+DkBIFhD7NnqFvK5+Vk+t6iHEsXwUH11TnWvhsO4v990BYlKnJsj4RFF1OAtDa0FnFBGgyqds7RVQO4Mh3sApRWRBV+dPrlHtb40N9nfVyXbGjPoPYFEoMjOobso2TXTc+SzIwJlNU137RAySCCRxWcLZoRAk+TkU8ChigW6bwn/q+MmMNN4mLou6LVVwhQ8R6jH/J1AaKrECZxhKq6OicVQLL7RmxD3svh9x0nznRO60b5/DnE98Ct/wV4i3D9bQk9Src15U3E/fqUTVMCJfK+6UrWv226hrp2ZPJlee41pbCY7ZJ51Snsb7S2vubIi6McJujDm865pshC7eR48nCoAcU0Ctvo7i/TIoiLp8AQ1hICgwTPfNDnsYrh+iOHDQwz+9f/+v1xEsdjTitrHGN+Nh4fY3X2M48OnuOweInBtvxxjORubIkIHZDiM7eEovxi8SfACASyN56uYXd3EFCPFrKIiz4qHCf4liEgMJ3MliB7GpYoIyLEyD8HnOLnEYeJqpxWEU/nELK+UwySfoXoPcDLI4nd7IiQFhUpd+cQkyHlapegdv3tOc1UqlJAkwq2uSP18S4srMPK0betFMlECa7+EnoLkDk+Z8bqj0juju2KiBZ1dIbWSCzgRqABamQApuNcAXQZyq5Rx//Irkytx/VM0g6oR31Zc80q8fB39MK4GX8U264eka37J78uh31dsizvqwFBATFmzKurbHNglEACcVM2E8lQqKvpclqOtDVyVElVgJWZCIgFdaq/ZFeSCBwhP4PGy9uA/9CnAE8BpS1d1uxGaxmQUcQfRq2jhSxDBqpKAJ+ipfGnjyF/FIgPMiwCq9D2eltBhp5YuGzor/u4S5BwCyTABXI8+B2x1rxLtn7J6koGOYgPCD5Nnz2L55ZcxefkqBjfPTOui1SzlpGnMZxNVrbmSXfqq2avGMw8kG8w4bbZ7BSSBKGSpAU57J6JcFwGFzsGSAJyGkkXXqJZ4SadWR9IMvceKl0r+VHkmgXTQc2GiPSJ7fnUdoO6M9mISSqiUfNExOZs6qcoy5rj2tlJSngBC3lSirolLFwM6Trt17D++j+OnjzHabmK8vo/B7acYru9jvN/oe/TsBVKGlgYfT2JLbJnPY/z8ecy++DKWX34Vk+W1uk349BCzmF1DsY60a7DbxcObX+IB4PThbZw+vY/T3acYUnBCblodE3etWbdUsw4kmai+XT+P0cvXMf3iqxh//nlcbm5iPxnHfmT5Ahie0wFJcMo7ZyfXyZm7uQR714FqWNncfXeNNaijuVU+60mzRgZLHd0lq5wcKKrC5QFYSkemO/mY18Ata6a6G7lWCjzx3HYUFiQAUcaqeXhLDpzn5nkBvk9+KAXMjnv9nKVu/Z4+HKsLbzl1zWQkfbrWpmJMDZLX73lQz6Hp5TyJqp0oWSIPX8Cp5o/wJYNuJAUoF73cSWU/eU9R9KBbLPCUAgd04YBHdPH2qYzopHfSFW20Ltn9unbP75GQcRhTkJHip+47xS4LJnnmyV/8/RTgRKLDeXYK+YnRgWIObSdQ67iMDxKfwdQgq+My4J5VuF6OPyteHXjpaiI9q6BNvAxwKtl2RzmPMieQom7rRFMCZ9EWn+8uFGZC05b70i6AU8xFEzNRAJ10ogq0ucjnmOIzOJXqqsmQsSIPVytt6n0L1DkJq+Ipf67knO+RYmkq2rqjc25sLJIJ3jAktO5y3rDmuFTAbRJfJaFPjHjbvIHXcHLYiwxwLQaQfn/R9GR7UFSzx8av9XkKuNR+EAUwX4ffVaQq9dukUzkRzaJmxoQC7RWu3df0/LASTvQdEYHhrM3X7DpAKXdeXoP1uZz/jAWcWknzij+VQxV1sKV4Fc1THSdm1AXKea793HS9jmeOKmfKbqJii5+71isFfzpm5eMDcEoVZ4P9BCtiuPQCSNC/SvVY4hDMvAgkMuOFB9SfUxC1FxEBYR3rOWYupyXuGW3F4WINCZd779Q6cWEIuxKbFPMMyZdUgINF0Qgw8F78PHGX51OqhcVm6rUDirqWtiAUA3Mf8fbacy3tD9CenR91UZuCUVu0IJspyuhTyl6XS3ddoj5vqD2rfUheQu6WqnrqjjX2A1Vg0ZrOufuiLurcEk24unU9mNYay2euzjlqmxTsKLanrxrfo8IbaybJDCpS6Py0kp7EwPD33G1jih7Ev/7rv7oI2R1t9jehXbVZx/rTh9h+eh+Hu49xePgUo9M+VtNxzDgwc9hQHiYaNjedxPNPs5gsr2IKfS+FI0ZXK0nvkpwwi4Gju/w1NDCfMrBp2KjOyxjVMIocRrUdRSHBlctargAZOCn8auBZ2kSO4jar7FRf/MD+vL3bJ3ZOFOrLC6U8Z/pN2ksrtxvdh5UpZrxHLSQqpK3Chw6gLGu6Resqpio2nTN6biQhX8/i6Lp4XYHFXupVRLMMAJK+za6MqWymrikAplxpbQ5XZ6mvA5xSjruh6tUckcBX8pWpgmt/p3KJqod5YKrrQILZbf62lZ5nN9sd2V7mhy4XVXlJvLQhJRlvpSonE+64lZ4+n10S42ySpOQxmH/Z7dVlgI40ZJaF4L5+EHii+wRXlcLAfreVcECZM48udA4MgiS/DcUmPxv3Sol/Kei4lur2fAYQ5h1QDBOnmwoQ16T47Uike6ZOATNZpdQINWikdUmX1YDAcu56RmxaEp3ZLBavX8fNd9/F9LPP43x1o47EiQoRNB7Uxlj7GhYfxBaWoSheTlAlzXs6xXYHcNrFFuB0hO4AVc+0B/6sA0UzR+OYQs9JlcSia/St9zxZ6kBJxUkXyBsA9WiQOaVg8kCoQ7b2jMFZPxPxFKiLNOXJct9TAi/3Rl2nHKZXl4KOo6lPAlCHfew/vovd+7ei5o0JdNt1jB7uYrRdxwQwXbMaFBAYpB6NYzscxZ4uxfMX8eybb2IEje7FS8WqEw8bBaaxgRND0ZoD5XUe7uP48UPs3r+Jh19+FJC6rB9E05tOoWPa/2GsDjiiBlAkR3GerWLw7EXMv/lNTL/4IuLFizjMpnGc0EX0DNl04HkCV7PzcMqOsWbVeP/OP6W3A6gDWIFThz0HvLtr3suOn3rtlDAuCoPeKyVinXwa8AP6nDghAmG/NVNRPI9FwC1VJCd1+ZXD9IgYcDCJltUd7u7Osj/oFAHmXf13kalklPs5hdYFvk/mXWUvy4n0jBmEaGuVgPF6JOSTyVxKc06AU/VubCU702oGkoxWpTj91+g0ljom4Kmkr9WJoyPGzAfPNiXyRfHpFADt1+SuBQwuC9dA4GYOj+JPxW3PRNKhhupaXQ13NCYIWQDA6bZL/on4c4mdREtckCDZ1vNQEoWo00FntdtojqvuENm3T/E0/RYrcTMgyv3WCQX01Kfe6DTvf9LTReHPtaJZGLEPiubesz702iki4NdyJbt+FmXEomrVGlXya2TVsROqmlzfo+tvqSd5rJuK1ifTSmqzAyOwwvmQXSlVuTUDW79yzvIpcEracJuU1Wf1/XNuUjMsBZLq3wwGM/7ms6vqvNZ9/jzFxI6ylHlJ5TC+Z2W4bhZK/V1RANX1bGermjmUnoXzmJHTZ0N6Na3dotdVYkvMcDe473D5GSW4id3baAAAIABJREFUy3NC+dlgFPuDvaDqrKj3aIsfbe5Tf19gUsBceYW7NS3Vyp+5wNTjdarnWgVqJdeNZ2BzdrUFwoo51YWp1y5Wj+SpNU7QA1qroDqm1PeXCIHpfv2KcoHcSqbds9Rl90UBf77eAoaYyeuVSAvAybmpOyb8PcVvCgzVya97JFDfqNRWXLWflcGaC6GZAyWwq7VLkZL7aBZJ63fad3uhV4tamtTEWovtGn/cYep1AcpXq+iopapn2XefA95PQ3ucAZwUyy324jVGjHQeZQjcA1X9fFocuDNq4MTn4b5YaXOoHF0zTtnRrAKNCl7kzpqZPsbkuI8JbKa/+af/+MI/iJevYaizhqEOa3eddrcfYv3hnVzpUXBawN1Uhd5tdtGxVIGzZK7ENPlAdBM0+3QT4+srmeYiHsFcxplkZIjkrcUmqJSLXpKtfvPbHQgMnC4270x+d1VGtSih6uUAvTauKliuUpvSUZzklMysVr8nW6pO0dHTWvAk0NDo7rdBpYJAW/FpgVO1JnHsqAVUFJlO/lKDrVUh/hWRB6FI0580CE1Xg4CVn1kPOauSCpDVbs/qP/QNXb8C3KkbulXgLk59Vi58ADlUWkI2AaTaR/5bC6glxSyTZOMEc+6lHFfAKaspen7djfPgPdVlASd5GTEUfnGXB6AilTIAX4o3CMAkjUK89lMcd1sr5fEz0Oo0pG/VkyH+NcycQMvT3IOrROX4bZ+Usf8uO04cAlSHfNsS/Cbls/jwLhvlglQHbiiqm3i+8KczMfbsg2lKDvIGrnTJZpqnYOD7IsEV5qmYXRFwlSGvBs4iFvNYfv55vPzt72L25ZdxWK5iP53HgcIDVBbNISHeco7BeBhbro1qeFI41XFingRK3o5ZkjTChfJSxn81+N+Z0TKvlYaSHIzyt8lBzNzr9SR9GFeVrP9d66x8EBrBkjqYqvhQe6M9ONvAqn9P4NTJfeueW4lTwIkkfH+QbChCDSoQQMdggPOXn2L79k9xvruNyX4fs/02Rpt1jPfbmGgGgrb8yd0mDjw8jBYrxSUDp6/jeHUlsIrBKZV9FXn4M4AF1UV8hihkUIGEBvrhXXz86Yf49KefBaboKEyIhigzHvYWqsiOJF2KA6IxVzex/Oa7mH35VYxev47jYh4XzDGZ+2AwO6lOeXpYUnmGPxGVSAOEMtDsc70SzHC1GH8qqQYWeE9g1MWvPPAqEa1ksANYin/MFQKcdjnD0Ms3F3Dq1TCrit7VgAUGSKwlu52WBKL8ZFJTFV3PUlDoqMFe06brUHVluY6FrJoXtbnMVmXo7e5ER/nJ90FFS2Co1CIT4BlAFL1sGPMFUr/uLumUYB6PWV4OWWib8sWi22S6HL9Lxj1nJbWuZZiomnLSJKxGSNxQDKKSn9VMmBaepU11SsXhsuiwMqhmsUhQ5KlFvISidxZwogtbXQqqsHpXkh0q1Ukh6iJ7UoweA6ecZ6rujRKpUo7zWWFKj6mbVcjgfUpG24SHvuMkoYicGeNfqgthgEDcJP66Yl8FGM5quulU0O1x0wN8raEUi7HRbQkbJG0z39vqgI+Lm7xfncGe7/Cz1nXlXHNRhV10re6F/2gvKndPncSZQqszsxtUbzyQ8lyv92wTyEoEiy6kkN+sPe2/TBYp0HA9pV7W5h8FfAoYFfBq46hNW/2r3qM6ef7bPskssNW+Bw8d3G3gZCouxQ3lZwJqPQB04cV+ZO17ugPumNTt3fICzE5AdYUq56hzIk9b2ybIY6e8vMro1N/hFKXvOlXMYP3ztuq4cc5K5aZGMXrQWQXC8rx6VIhpZtG0Z7LgULledZzauax6xtV9qdevAgD7qQBNd1/SjNWU0aL/pbiK5rO8ZnkNMYVku+CZIZ6PWGBpOk4RynTJpJemH1vfpfTfu3Fcaol+feeG/ZqT4EcWGkvwq+JBdV+JT1VIE4grUZg0szWgbMYxGk9Uqxr63wo08flYa3p++b2a88+c1B2nktA33RI1UcDToz3SdBElNpOg0GDQ99SznF7HnpP1HKVLBkWLrc4Thuiptvyv/vqvLh6q5IHZlV24jBdhcHd9H+v372P94X1cNluBKqplfM8kh11blrGqcLwhBw8IFN+n1Upu6jKBfPUqLvO5zDJxWqcLpTkN0YzMTWaRzxkcTa6+h/udQOtBl8KNOiVlxFkeTJZ1dSDIeZ+Gf6mtloGxgk0FjRY01SFdQazoChVwHLBctfUGsZqT6DP5sKWMlf4YCmhZbVCl/4mhbruwumDI4SHQmIGfw5hIlkogfE5vUgftOhRKGEPdG9cUTEEoXq8SGV9PvVe9pg+TvnpU94T1oaHmUhqs7l2t1JLaTjWq+ryuExb33eaWJ/jq57OGX5HdFQ2Ov1NCela1Vv/PUHs7eJ4baru99xAwyZdmkY4a1h/R+ZGz88FKZ6rY2XtB1QvNiwFUqF6k2TGbMHnCJDZsKroyABi6N1pLGkEocOghc77o13GAs3Wl4EdiiMTtbmuut2YP7DpNLRvBZYTGMZsNgBOJr+Sb2dR+jzOJBTMXn72OZ999H8tvvo3zzbPYTmaxBzghqTqbKdngXgG6diQRmrPzc7UXgSk8dJc47KDnmSsOj9czMHXGmZoAJbEPor/Wbeorfe4GPP2lwKRuXYp75DfUa/0acKr92B7c6vKKHumOgOp1djQ2vS4TOFUBNd9Gt481ZGGIzc8/JHC6i8kB4LQTZY9uFPQo9gLS0XTBmSGjuzd/+TpitojR0rNla2ITFDZmFVL10908H9IkxTLFI17xHO9v4+7tm7h79zaO67W697G+F3Xv/PAQIypV6pRCK4448LqLq1h89U0svv5WdL3TchmxWMZpPIp9UhI6qkkekigD0Tlh67fAqa0g24TarfoTalBShAKu9XOhin1ZjZZhZnE28l5XXCi/LApRrsoxa9Qeyo49Vl4CsGQXg2eVcUQxRZQ3J9qtV0dVXSvZEcUsqVOVnFBFtTJWP2PZVT+byn2tL9ZFJRVV/fT/T0z7gtJZ3eUET+y9ouhBTdIeF13PanyYBCNnTOeJ9SDFwew2AZo4v9hXfmGDHU3D+H/dDLHevYDT/HKWP9YEamAVvcrLsBTJ8ggXcAJUDEbyghqilKnuse1sWZeSb9fAt89EJYgZ87y/pbNo8JMzBH7G7lTrXx9V4U2b57VYZ7637lhVYujaVnb6HOizuq6VlrNH/bC5Cyac8ayBGri3ApspVAmc6KxX1px/r9iYcUXy1gkKOh+htLi2XpA7ED6Xe/NeJ6TZaa2KfxZau/hTwDC7YPqMT7q6dBcAT6I1dVzkvvPeFU0bpUKd+c0v7lsN3FcCV6BGcVZWBi6Y9ve4ByUtcKoiSPv61f14ZD7eqebZ2LiS9qd5T0/fusR8PhGYpSirwkn6C1UXpaPs5/1y18kPr3s2SZ38u4ATf1+fse5T+5l0Dp8HOsvUcejyucrl+kKvYk0JfrD+Vcc31ZVZQd9P003rORU7yK+blEmJC9i7rr8mFEg9p6iztukCtsXBimn1GVqwyl3XfmpUI9318XlawIm/KwDia33cgfKIRA9YBJwAOSmxXzNVBd68d71+DBCzMZGv0X9fKiHmPeL7xU6SfH1RPB3/Sxq8ZuufzqdVcaAA36+B85qVU1zWrKr91bbbjRhCdb0CONmdpRiEGEl3zZjTMxcpE+/+l+5Q7ffsvBU9vOIDr8v3aV1wxpC/8/85a1pYggNXGlKsKYqh//Kv/1IEZQ9tmoftb6ADld2n+/tYf/gYp/sHASglIFSz0klXMqsCEA62dEI0pM5nwHxwsZDvzPTmJhYvX8Xw+ipO+D7N5nGaTTVjwPwTlAfSJA6JeScP6yFXzcCQICXFpKqJXqQsbs+duPtk1TcSyGoRtwu7FlA90AIttRH6JMT5WgETdWSSMtABjhSCeAyc+oFB0hUlJQIqjVdG06Lvk4feD6DQPNkGYKOUf/T3UuoywPHQV1Wpks6TFU8N5TbcXwUIVcoybJaZWObAur7aHDlcV8kL60HtSlFvXJlwlalGHf3c3fVLpG62STf47LkVVO8APX4tupcAC2bsoN3xPgAfBB7OdJKyA8Vs0W7NnNI6DqeNTGw1F0flRcamiENwjRfNO8mgsr7E9XTQ8P1zkiMYzvsj88kGUjfDQg5sHCuQWSmrvgeFSIYx+R2zWXkqULnQvN5ZoGkLVXC/zTkpNhoJ/S5GO9q8x5gczjFhLWNFeTpIcc7AyVQ09sOIGaevvo7r738bk8++jO1sHvvJNC4CeTMHhATDUHasJAnwS4GTSvbFTT+Ksmcer2kCTq7rtlxigjdUN5RayUVP0esP6n6+qT0IFYiSkqAAKf8b/+pAWFLEelCWsreNyqSPA4MlgJPAU4pRCLggD9sk0KwB6EvEqtN2L7Cy/+WPsX/7p7jc38dkfxB4GmwtCIGSIrMpe6r+z5/H/PVnsfrs85g+f6Xu0xkrhcUyNqOBCjuIZ+gwlmpaM0itE+Wo4hHJ72W/je3dfWzv7+K43cYYGixeUe/exv7Dh4jNg7yksEHmXh2gCM4XMXn9RVz95jvNOh2XVwZOk2nsk2LUxiRAMsCJrlP5hVXHqTuUsrpr4IRwAhRVvKqshkfhpR/Qdrymu1i7WJ+1Kai4uJQgKJWk+J5Hic3lrMOu5mLa4W51uvgXmAWpiihRiKxG6kDPIe6WVlWAsQae3Y1iBqrmFsqro5258VxUJXOVJJsGxtbyv+ksUeLhwlIyv82Fr+q/TNrdxeV3Ok4TAFV2INlzJ0AFtDjWpbqhOReluckUgJE6Yh7EMh82cFqcL7E80rW0HHxXLEivOs36lgcRa4yiC9Qc1jqHe/rjcMYCytSBRkI5xYMEc9J7q1gTGv4WU6CSQbMEFImy4t0V7cQg8MFgoFwYIXe1D8NuBqLrQnWzGr6xeTKlRLXZH6J1pqloiTWUzHerEsZzU8JYSU/OOtUsUL8Oc7YPcE5ngvif5vRiETxJfituOVl196r2j+d6HnecCjjV+4kCKm++ni1SIKRNxuvs/DXg08pGt8Cp7rfiZnZ0ijZVOUT3e+5DfZ4e7fTAosk3uK5KbKsD4B/raYxFl+uBwiWWSytTco3qBGgO0fvf+8yqtEU1k4dfzk/5fjlfqfyrvfe11tqOUwsI634rbiBOsTdlrArEvv7k8XSKxkVHLR+f8jczi0LgW9YRvbBFD5wKvKTxbtKGq2DIHhOdPQvQHeMqz7tuPUpVuDn/Grq1jo0UlKgRCc/Z91S9UuCrok9n9ZLF6opvBZxKbY/YqKKUikytEER1Fr2P6/OKDlijLA2dr2T0a1zDBbocgcl9X+vJOgVPzvmmw8RaagsC/TPzs+Oz8Tm6Itl+HxtGhdYPWm8i02h203RU1vBMat3pIZoUXX2mHPupvLSanO0sYjc20bBrai5Q89TJdhBwkv2HxwI4HxW7KIYjEPIv/+lfCTipBS/xppxjgfZyDiUGJLLH+7XU9qCiIL972aAgtdVMCc71E5RENDBsZMybMf9EZRd60XA+V+dpcnMTo+ubiKtVDKDDLBZxmk7jIN8SLmAsBaHJxe1Vt4N92EnqOaVq2QR6IKKVuTIgOFEz96qG9cPQddAXsuf3QvQtcGpBk4JXM8PRPvR6Pb6/EhH+XFWkCgrqpDXVpgqChZ7basSjqnsnJ25xDCW9Sn6MohMy5cFvnrJy/FRJU6UtE1KZv6a3iSvNCWZSWtWJYVZtCjA11QXQOACGBNEA2QdVDXIXgHMiXtDVm0n3oauoMtyc80zMJMkI0knvebeL02Ybx80mTttdYMp8gtLHZ6bSBHDabGLPcP+Q521lGRIK0fYE9D1oDXVOogHFE6ydnRVgNgU0USiiOpQlmQ8VaxgDKhvQXRCtYJ6Gf5+iumaqDgBKlJ3xNLZSr7GwBIPZvB9J6n67iSM8WOS1Cb4Aqdu7OH78FHH7oGR+fgFwkRxRM7a4ge7r2DM35+Uixq9ex/V3v43Ft9/FcXUtHyAU30aiDOXsQgoDVAdBh7QOEybRDZAQhlivN6LuSVa2KBINVUOUyXx+XeU5KXp6pqJXOHmqTm3tB/87PYWkq3SJhyNqn4xVZ7T3YqjXaAFC6YoJOFVyoEAGFdjS1EXzgv4m+hI0xPUu4uE2jn/6Qxze/Sni7l6y5GPUI1lPojCc4kAyNZ9rlunqq69j/PxFXBbX6gIdEKtHyEbPwfTAvkjAvXN1vOS3RW/UmrMi436zjQMS9rtdDN6+jeMvP8fu7Zs439/G+LiL8cX0AyTPD8zSvHgdN9//NmZffRsnhCgWq7jMFhIdwCS2YhOHGPcd0DRFiEcJb9kttNLGvSobBymf+XhIc1rFB0vYViKjlZIJsg9vd+wV+zqX9hSbqKynSdjquUGt4FdRNipB9iGvVpfBkyR2PV/ptdrPlfpMrsq815y/NxXzcHLPmRjivWOila3qevlsFWN1balUWsmP7dtMB3TX3yqP1TlQEQOVMgGnVDNMaW2KK9D3oG6qIMafKRRy/0SjzeqlgJNnfNQl5QxQzMF/yfFwcR7E6nSRKa46veoIFZ/fFDCuXS/NbFMa6I6JcVIQtaqfnlXGZPujMeANrE4afXYaJYCjGJUKlpmwcOjLoEGd1KIvmab3KMlNam6mYJkoW7ShZqZ8thoY1VnggW13q0o62NvFz04JrGZ986sTMHDVTbS4/EwuhlqavIqRppiXIixnkg3Iq+PI+1aX1GdtJWwlb+1in6mjGd/yOVRhyaIHfbdnPqPrO00fyp4aWDlF7ZunXdH2fG/pe5UQFqCpHATwXR2n6rAZJCWVUxfop9TH6KRnMcbQdARb4FSF2orb9bOPO08uLMzn41gu8UJjvhPWAmev368fQehn2VRgSsaDKP6ZqxAPqkNQ50flYvW+T5PqWn8e4RhpVhdQ3Cn9ZbzKG5Cz4wa+JXBVxRzNwTBbKk9HG/fWfW+V/lyENwXf4LbmLd0tLeBUeZu+V9/Xz/Q+LYR7XfUCCg6HvclzZkp5T83YEBugW9cGF7pfOmtdyKv15ut3Z1gFpvSrhEVS97g7o1MlkXMAelsLaLtCeCPWVKp6lVd0Z3n5jKUgg+v3feeswHAB1LqOeqa1FwwKeyofYGm9NnDis5Q4kp753wGcStmy83Wswn1bTEiwW7k4oLWEdNSFIk4SV1RcJsswcOLpK8amhLvKisxJ/80//yd6EuIMowQ1SrduDrwTifJICWnsGKo+yDzyeH8fx/tPcXq4izNfzA9cTjGfgAZpiToxYpMxlM6hCW2P2Sf8SobLVYye3UgpzN2nmSqwVNoZwNbAfACcLBXIotQwO4dG6ra7e2LvHQduy79WlVEHleLKkwOgAUK8Rj3ApzzkSviEMfJnKsB0/5YVgELwBZxcocv7mHzPWjDVoq+NWyovChopAOEqqJMVf8Ev9kyOFVlyq9WAd5qqsXihasxyWJAIp02UnRcp9VjrWUFf7c2ci/FcgYNGzU55XVilh8N6ej4JSFfgM3XCMqkkPMYn3UU33HUPOENvuuRsD5Q2UauIwhyim23sSe6RxGf4UcaiqJ/xu2ltzCWJrjMwLZPXnPEZqHCI0mdZT7WVBRCSg+62oYUT5GISccGMdDKLGcpbs3kMJ561Y52O4Nkv8XuhA2EwNRRYMrhyQjWOI0acxLhMwKzAw3tDRZTeVgwARmtU3j7G9s27OLz7EHG/jvnpHDOu7+zhfeTNFRimEwGnAwow189i9Zvv4/q3fxHx/GXs5/PYaS/N3CGj+k4S1YBidwyV9aZCjvfhZrOLLbzhDjhBNbFapcG/1S11aKddTS+v60PUfOiipPSHdQFomWQX5z/JIAXoC6yV5GnnK1JV0epSJVddz7KCcVbVpZpZ8x+5OQBOVO2h6x03u4j7T3H48W/j+O7niPuHmB5PMUZ4ZGtxEDo5R2baXr2M5999F4svv4rTYhXH2TLO45mAE5a4xCr8jvjkLhQ4qXIssHAJ+wLAzIFMteqwA9xbknu02Ub8/HOcf/4x9u9+EXCaHDYxEXA6aTaGZxzPX8SL3/69WHz9XRwBTsvriPkqLghRXAAK6fmRiR3dToCTlNtY67lnK4711d+UcJVIwM5AQYPx7piWaWgdlt3nSuDUAY1uwL9P0B4fxr0nCd9hzn0ZNRaFxh0nKpzuuiNQ4qRESVNSr6oDUIljm9h51tBUPRXLyuNlnxLJ1T0uQ1Ul5g1AywqwfpZnlcqeqlxKkjZBGwCFIh/3t6wu8rUF/qSih63GSEUVqLWyGiA+SLXJsxilikUXirjC3Jo62XR2h4NYXoaxOjPr1FNSVQDiDMvzUwp8KsoM7aOIewCJIzN98pIykCgFQnsMJUxJoR0VvQBfOjeTziuZ/0rG8GZEOrtRUc3CWNF7fE7kjHAzsVpJozuBvUJcV0Br5LafdpnbQok9WAz27KPkc6/OKLE5Oo8WM0m6AmdDlfOctGcmqvOjuY/9LmOcP0efqPt+d3OtGcfZ05XMav7iiecSfjDQ9TpD3+be1fuylv8u4FRJJf/edqgq4a78gn8r4OS43Auv8z06q5P2X0CykmkJnUDXThEgUTkljmJvrbqGbhKxMQ3ung2QeniO1QpZ/7m9h7IQIip4DtT7WaVBua4rhZQEnPwO8u5Lz6G28Ma1dMXk7tk3M9bat4DBqUWOUH9OVb/asxWXOxRZTy9Bsu6dCsvcz5yXrliYAgO+JyXu5WJOSdVXrqbClUSNsniWz7ibQSvgkAl7a4BcQg7y1EoacAtgi1LpPDSdL1ulxkddfs/7tWtHXVysHihAp69nxcqSZleBdpTrYIyKbpnnJiDLM7unDlrBtp9fLdEYxxJRvCXm1Ys9tGurzqSuSNcUHyqXdlfZM3BcN8DJHae18l3L8nt+q0CUAVSj5IfiaYqPVOxRHlQxP/O/yvfZt+1e0PqDPiml5TybEjjBlxBLJ2X/qyEx+Jt/8b863VWnAaPEHAaWDwRS1iJ9yiPFld1jXLYPcbi7FXg63n2K4/pOQ9DU2zB6nyca1eIjAWbJMjOA+hAbharnzbOYv3wZ45trVX9P+Pmo0j+Tb0pA1cthXjYryixSVstOkwwLOdj0HtbYh2Jo1/E0y0z6gUFIX/3uzcYyuBWPuDZYDX124TNbqW1lJ//NLbwEINps5QFlmhOePBUIH1Eb0nj2MXBqDoQKbpjLil9sKVBLNPaGtTqQsvvDkcNmgJNMoPL9tzgCaNqcVP8s90izPVwfI22ZaHQAsukaaFbqdIwp97gUbAi0qJDo9S0dKS8uMYRsTKs2a8kHp+/SaYNPEip3O80DaW3x3khRbgFPaxnYKkVJ0RIWs2TZM6FXFUjmolRR895n8Y1NUf4qLHYLCqAUlsICVLwHEYsXr2K6vIrV9VXMFkslSepjsK4YtmSOSMmzetup5lazYSaTDQf4tXjYVL9Srh2zUcQegiSZti60vbv72L17F7tf3sbxE9LYuxjutjGjdi1Jc7xn8DibxAkaFwIqV9ex+vb7uPnd34vhq89iv1jGlmsBOClJo/pxjDPeReVpljNmRXEhWaXoIN4w97g44qo2OQDrUBEY6BUfCyBlutyH1Ga2z1SFrNaqDJY0ALXqexpFBWIHencrO/+y7hCvWYmco6iArMPDdCqRiavjmnOZMgmlws/sHMDpDuD0+zgLOKGih4wowAn/oH3sWOyrZay++TpWqOe9ehXbyTzO81UMpss4BvNFZ3vVieLJHFnK2HYWJ2nimVVLUcAOp9ht97FFxXCzjcHDQ8SPP8b5px/i+P5txMMnAacpzxtDV2id+G88exkvfvsXsfzm+zgub+K0uonB4kqmu4fwPJETllTrFF1vZhNHecWYklKd7hY46fmkSICqrOBBKa9ZhcniOPZBqmS9HaTP1FpJ0VOw1BaR6horaasB4UruVIHOqnF1tapK2w5yl3pn/Vx1FV0pYv8Ta92dIe7Ke6PrXPWV5vp7Sxnb10Q0JK115mWLcpRsAZnWUkjwDNZ8ufSgNOqlHVVDUdxzjwAnugGazXV8GBJzodKG7QfsaUTHCRGkkYCTwFOaZDLvuIqhgBP0ZWY27c2Tc6cj1P0cx63E6dlIDOltTm/FSQonkiHPYWmr+7uCaslTA00rT/mZ63lIrdKVfMBGKWzV+/fUPIPt6tb4zmfinevO6mWeHzJlqzci7ZPafn6yTRirtKmfzKJJ5VemTVJILVp4UcmrwNNWuPk7yRY+Siq5NimfJjNEMw1dgqwhSku3Z2HCXYVSqEsz9jzzKoeQh5noej7bJVZRvkrVMUtgU3ujK2zkh6v/rz3TMk8qX+DfWppfFXDr/rX/9rTjpJmQnIP0XBCqZ05Ca38VTc97uwUr5cPHuX7ogJOvJ8XA0lvLoKEFThTjDOqc+HjFWP3NZq1dcS2BUsWvKjZXAbo+H/cXNUzTzfepAMfrNIW+FDPJtKzbR6Zq2izZ/shZ5E3xmLbb1K+D8mlzN1VHe55dzBGqS50FQhcPaq69QH9PV2xpoqWAN2FmLGeMCqT69+ri9Yp1ftbVDS7BFq/PuiaDT69zz4I6ljhXrAJnf41iLUA9xmKjAave2cnCyZhf4K/On5pbk9iCRIpsgtvS8dqiSK3l9rzon5E7cXUveN5c/2azkX0M/1/Aic9XxreSYk/g5KIO4lp1RvUFi2oy9AIuycxKNb0qIpQgkdSr0xNQfKVsvshKRjGW2UZXAgb/6l/8kw44WTmtzOP03QI9GGjSwtIsB9+DKshhG+fNQ5w393Fa38VhfS8lPoagF3KyZ+ifTYR8oBcaC2yzP8T2fI7JcqWZJ4DTYMFQ9DyGfM0X4vgjHjGaznXxUIz2DNQnZYKDvII5i2S7WauCqKFb/DikMNLLo1YLvDi8ZU7WJSUJGmqzd9WxRg3m11qNFfxaH6f6u0Lel6Qudgu0kTzne9iI9W/pyic0AAAgAElEQVTadtm1cReeIAUtxKIFW9TiULVRMulEoegX/Jlnx2eTQpxatwcpj5FcEy65P7w+1yiu6Gym+1VdGskEa+NZzt3VOEuZ01EcYwK3w0h2lyqHXmgAHXseWS6c/6f6zvwJCnY6rOWNhMrYKQ7bNMrk51JmXIcmVWQBKuQ2TVOxOWxRDe0ATfCTslia3WGmLGqLuIqWAB9AtZkh323QM5xNgoDF/zOTsHr9eUwXK7meC6yU4afQGYkUFeeRQKtM0ZQUJOdViQfdWKsNeSqHOQa1n1RCHkpCjfuzi+FhF2NA4v1dHN5/iNOnT7F9+z7ufvopVudDLHiOSdWh64sgQSyXcbl+HouvfxNX3/8u4tXrOCyvYosioDpfY9HWJDOPYmL6LxAEeGTuLFA5H4sbfo83WzqAK+jhSp/3Nn97kvD0c07Vjajibn+AOygrMSX5hrZYVe18Nl3RoGgwGnJN35o8fLq9khV3HZgEZCqySc3VoZ3qma40pv8N30NRh0Nns4vzx/dx+vlvY/jhTVzuH2K0p1PqGbotSTaH98sXsfj6q5h8/lkcnyG8QeFmEefhTGIuqvepgk6xgeqUjV6dXLgwol/lfTQY2cBvy/5hn27j+PGjgdPPP8Tl07s433+M0e4hFiNMSSO20MUA589fio45/+rbuFy/iMvqWcT8SgWk89Bg0v5JPvgQhgA4zWcLJZUYyJYMuA6sfkQjH6+T6Ip9xLaSm3dV3FU+y7vacFYdGcnBJgUuzTgfJwv2haq18NTkUMPzDSffinMpbNMk1lTUt7ut1ib3l24Y18B6cqW6N+ymX0ylETBRXj3VLah7UNVrFMkszXuUfHx5UOlepMliFVkAn8vVKhZXKxUX5MEyM7jU/VdHJYty7L/hSGp2dC+JD6LyzmZ6Hh5kr1qv6XwGTjAq8DG0V8p0MIoF+4UubRouSvyIP6s4EFL3E/UamhNhhU7TATNGy9tLmlziEsipIxGdVDxM64mf6j5lYaS43WrduKOj2YITxaChQJ86HKVclclhdSq6QkpHdTNY97pK646k97U0rgJOTt55di7YuIHSsEEylmlvpb+hiqBNt0kJf6rcVVzp2A/JzMD+o610FzB3/cviExWzlMw14hBcj9ZWdg7IVzwX6muvOEXngllDng/P0mvP+6Fyh+o41Xpsgc1j4NhTrtrks0Bam4S2lfvH4LSfRatr0LoZTrqYz+dqFc/MEugNp6vzVvHN64Nde1JcwEOIZ8f9933xZ3bMsQKilhiem8l68P01XQ/QVApmlfQX48XgwwIkNddDTKr8DKr5aDSRL2E399IJXXgWT6Cr5q5FrSzPogTBAk59LuG12IO4WrMGSqWIazaTuipJhwU0u7PbizU8BQpOmereulANa0qgHJ+yFDYwEE3WTt2zLj+srlMjwc+oBAC0JMize0pHFTaFvY+gbxtEYcHie20arNe3c0TopmpMNN5RiucCiOk/lewddYOyeGCPtmxOpIBJ7cV6XlWEqI5Y7QG+r+5bnR2dQmWKZvB8OQv4TJp/7Nhe5AJe5xLTkR9e0R2FMHpV0jpfRIlMH8RcG1yjOocUx4nlUoJ03BXrKs9ax5lMg9NTi2sVvY+z7P/95//4UpuQlAE+dQ3PA5zYOlRRScB5AFCjJgPUgI5S2BscNlLfO24e9HW4uxM1iYF/OkB4T6CcBkebi2Lxb+E2kxwyZD9fxGixjOn1dcyurmK0XMaZAWnA1GyuIMqsFFVgSS4DCnQz3Gbk0EOBg+sjeZSWfJqO2Wm+92+qlmoNSbr6lIlfpw7Ud6Y8OOeq49NffavR6j1toGxR9mBmuUMdEtUOr+qn8vzchGXeVQ+9KhCELzoDUA62WwEbW2GoHy4Khny4BIZGoulJkpb7rYT2oKqkePHdYLAB12K+0PerUij391TwoZOUCif8HRQS0vTRYRPHHWone91vwLQ6TgQ5lKoANIAKKsECTmcJfWhRClzxOoAoK9botWvoOFGjJbxz6LQ8P3JGS5xklHG0FKZKMLQ5UwWLmaQgeWBxM9CK07Z8cQYCUmMOTWTECSCr6xhO56IgAC4U+M3LFA3PflRQjHLwOIGTVOtEG0VJj0QlZ2A6GxHkgS82DAYEnffqxqpbh+DF3W2c7+7i4Zc3cfuHP8T408dYnhAZyBkHKVKOJBIAVW/25dex+v63MXz9RZyuSPLxQxvrcyDAoo4I3cBMyKrlLx8JUZBMXdzSDVFA2nsGQpWzftaoa3F3gKdXXKwKW6KFGgfpEmOBtaRKKpglhaHt8rYAqhKA+r3dW4pFBZxq5sJcHlNIJdvuzE8VKCWTVtY70838+C6OP/0+4sObGK43sbgMYzEYxWl3iDXrlG7N569j+e03Ea9exv7qKu6H3NN5nPj9RBebOIiKjosR9n3xASx/rzyUFfyTHio6MaImFIeYc/rwIS4//CFOP/0Yl1uA06cY7R9iPuI1L7GFAoFq3/XzePb972L+9W8EnGL1LC6zpYDTcNLLpNIR5v2IWbPFQnuX58uw9lPg1HtiVbUxB3ubKmVVInXYIVohKoJnQERnyVggKoWAds6UdmCoNxXlYOUalFxItdI+Pi5YlUpn7q2ma1/njmSO86AkOeOm1uHbJ1eeYS1aWiVYlfC0Sn1KxPIALJqJ//8ocZkN5xRxS0ngUZ3Mq6vrWF5fqfMug08KL51tg5M6JU0wI2AAUB0lSSEhh4Ik4JTeTzlfKwcnulMUYDikmZskNpP0IYKk+SZT9dQ9yllCrW/5wLlDQHGNuCn1SHWdLsGsE0IRvAZnsp6f5pOtkEnRxr+LrS8FCcd/06iU5YpHRZxrBq1zM9ZMSgEO79XsIBR9tAFO/dRt1RQez0U6YekTzkrYejDiRL1iRlHydf4mdS9rFRYvybmRop5rZEsB3DNOBSBKpVHPL6li1XGqBNlgIee7ZMDtBK2Ak2bNsgvF52AdiC4L1RZ7jQZEVCyrYu3TpLr+vS8+9Sp/vwqMdNT3M3wt6KpiiHIL9mUVEksIogFOnj1059Dr7LFprOOAvRTd+TEl+XzaO+bk+hZVVZ2BAs6eYZR8sxgL7uy0a1mFAijG6ZlTwKkFH+1+52fdOXEnD3oeB2qBNSfgPrsUa2RmW4lEdc56cYRaN5hc1Gc3iEj/yoxJzn88d6efEeCpPMXF/wX5QgOcKoYVWPfzyY5baivV93SzbHS4n+SMdb+q82SwlvYEAlde0zXDbh/EFFVIu5XDYRe77VbzQeTEnPX8HcUiBD5ubm7i2c11in0Ajoi1ZVKdOW7ODGr9Zne6GFvqR6VnU2uU2+a7HWOphLieeJZx/dX19PP33GuBZz/j7Jylv5qfn4GTzpgETm3+IvuDrqOeYKizVfAMa+Xoju/9XqiGiWKFcub0c8oCk/Yq2gujibEFRZ//55/91cXCACkGIcTpwXlkSjEu3Ege0Oh1tVzEdDSM2VBs4hhS3aITsd/IP2f38WNs3r/XkD9Gk4CmBXSDNC5lV5lCcYwdhxY0hPki5tfXsbi+jvFyFWdEI66uKLnp8Dgg/8o1stjgFvN7+myw2d0pgao3sFsz/64P3QMnH6YeMpbh4HgUV1dXjwBPLf6+OmR6QwuS2sDXBf2kE7WLpgLjaN63Q/X6mZRosWXVTeBJzvG9uoipJSjUAZzcRIXaJgDCSpPBor13VB3Xn0fyRaKqUIBQi0JUOKu8FaVnOhrHAoUuZnq4flEzWTimvwDSmNeg8szWIpE87x+kHlbKLdA3pUKSIErJAEnu8aK/o+PEMxEXXx2EXnktj8lOsQTWCMmCgIltjJ0kZ6u/hvMmE6rtqxhP5loHMrWkU5liDoHIA2tgAXCaqQNF7RrKnYyDBZwwjLWZrBNCkiQ7dTtYIVfuYFWtZB/QTfWH5IX5P/6rw13g6dIZmLpJQcdvF9PLKaZ4/mzWcX5Yx8ObN/Hx3/9tnH78IZaHvXxdOpY4h9t8EZer65h+8XWsvvttTL74Ks7XzwWcLFwwEiXIoNag2XLgPjg0UyQ1olJzvGgfQ/n0weOgZWWfWuMOYG0lskBTJU4+VJqh0zxcDJxKVrivXPsQbgwAmy5FBdyusJDHlYGTq9jdzzPOWLqZ2W3VTBVFgf0pRjyv9S5OH97G/sffR3z8JSbbXVyPprEaTeKw2cf9dhuX5SIW33wZy+++jdPzZ/Ewm8cdydYQivA0zifPTRo4WRGoutul/lOAyRmDOd69nOkxNsy0vX8nmt7pTz/F+RZVvbsY7jcxGzmx3VAVnM71TJ//7i9i9c137jgtr+IyXWI9T+Ozo+F1wGk6ifliGcvFUgdfSXVXUUh0j1oDfUHfMcxbzNQnKs7ls6G51hJ9cVwyIDFY40LK0LHvIvXJJt8ib7ZHniCPB4/dTMlKbiONqzgln7G9eea6Nq9h1lkdtDaIpuDzOOFRHMmKtcRznPE8Ep0oKhCvv9mu4+HhPnZ0uVTI2+l+raDFYtSeCQtm36JWa67UNLSZqua4GYbOroOGiKmzjETdIhZVBxq/r/I1PLIvYUHQYZx7FkoVUkgU6jgZGZSiqYo2MDToJkMLA7CRsNCMoUB1PMf4GDE9D2Ieo1jIeJK4xXVCxyT5z+dHgVNiEZnQcf7gA5VmtfY6LFU6377qMlWxoBL6jjKbCW11nAzOkiKYqoc9ncmvWZXeklVODlfXnai81wl9Ju4pRV6m6pUAl7qlq8zpK1gzULJp64GTQRL3wHMNBjStYapnnByLUsgmr9fiI8xo9zHMyavXAbGTZybjzMYgtEBb5QeViLf/31fL+xylOnDu4vR0x4qT/6mOU71PgYLpYKrqvc5wdTtqpqVArWO5DKjLFDznvAwOOAcBTswt9oUBd0n8mfWleGNRiLLCqJxJ157zVYCvKjL/Wmeu7Tg9BU7kclDODRZ7rzjNuyjnqxk8G2q3HfZkIsZoSNHVoLEFTn3Ruxcs0b1MRca2g0LBqkYzChy76NiD/nq9yhXbDqhAg8ZhDPw64GX02YHFUtLz3ql42HdspHyts9dgj2I29La729v4+PFDrNEh4O+xiTgdYr6Yx8uXL+LVyxdxfXWtDjOMlMHIMctdu94DsLPjyuZBAcIqfhSYqnvzaO02QL/2/tNCWA8+ex+nitO1Fj0/XwqgWSgFnzTASdeVkupYKyhHS2p77Zuq9Hqe33NajyiaKaxWBRXv5QSSWgYWqVG+lyqCg//7n/1lAid7k8Cnlmu6BmORbB7ocKFazUO+Wi09EA19Ow3BBgzEY2a328aZpOHTbaw/ftSgP6piML+nMjwdxxJeP/QHvebenjkk/ICnxSpGi0WcV6s4/3+EvemPZVuW5LXufK+PEW8eMmvIpODfRqhpQGoJKDXQ3QgBXZ8QtOiGRkC1qiqpIt+LOXy684R+Zmuds93zpciSV8SLCL9+7zn77L3Mli2z66sYLi5iPJ/LAQ15Fcwddsw4GCG5UuAqXafMOxDfVCnNJQVI8FSHq+aEMuMBBN4zML3Gtz+4y3kvNd2N/KgWfj0cLjSep4GLYZh5GJP/6e8z0FU3Ndkk3rNkCRkgWkyLZBs8HMyecRCmSYJtuA2cACr8quUjBpyNwci5m7fi8ECmBeuablKz8SQu5vOYcQDQtRK48oO205zGWr/KGEJ5Xcc47shPsouVwmp5H2IwyV1yR0sdS/5M78+Wqvo8dAZY9MoZMQih/UtxoPJDjnIMXSN5CzlQVXaPOozKUoG1WsTN9RfKVRETTut7YYCEIQj20ThdqcM0J4dnEDvANQ+TpDVmgc8UMkkSuF1sAETxL1x6SGt4zTLlfECFMAr8MrUB+1Fgyxbxkuyll7YIXWzyj7uYDrAgBzitI8ga+vQplv/wD7H527+Li+1GwWrIYF3YDuOMXf/FVcy+/V5SPQGnm1expsvAmucrD3tlS6RjVg0DP2NY8rOttwa9ci/PPyutsoPoeoezOlx8wPezBNm8dkGdA/UqcrO3bdOBvvhtmdXuQUiG7yVwUuGiZ8JdJ83WlYtfWpFjR951nFK+NNgSfnySVE/A6c3fxvnTuxivN3EznsXlcBKb5ToeN5sYXl3F1Z/8GPNf/xj72+t4nE7jCZOPEdk9sxicxu7eDpDnGDhxyNDhZjV3zKJG2jwrMlSmWJqXHPaxfmKe7X0c3/wcx/dvYsAM6HYdw8MmJswUnU+xYvYImeiXX0uqRxBuXL/SfNMZQMWet+/lKuXqJfaX51bM5zh27QyPiu/e5auur9ZkdXFzr9C9zjkYzTvpOieASpcjz70CwjkTeiDUsuguGsKzrJ0rm8+Qeq5cSNgBUHN5Dfj2XmtrcUCKOuXp1FbAycWWtwMDvBeOVMou6+U+7TqrYrVec39wuCIkwmqzjuVyJRJP5w+ztmm2oI6c5sscQspslbs6JieQSHIfkY/y7NSwsfYQddVhPR2Mi9nIUcCJEHhIngziBThJFtq7Fur+ycQG4ETGG6Bo2pk0nXfENUAUnGN6HMTFcBqXMrPgPhxouCt7ZziEtd8qPcskSqMqOLhIqzNMxFnXCfSa1zwKJFTHHHcnXUckduddFh5d8Z3zTi5mexlZrUffTzPdloSX3MoFaBVDtXd0Bk9NBIbfTQ86HLIacdz5DC6gVpK0kuf4+/pZYoPB3hjD82A1qE7Xw92/In+qc6a5jK7LUad5XyfU1arPX+uwBTcv978qMqv+4Pxu/01LQNW/rb9v17zOWfatM1K9jcji9rnxRfeXAQ7gp+Yky7DCr8GoRa3trqOac5eeyUkQlW6HvOfqePsz+zyrrlUVzAWgOuDQzIh1tVL+nO2Wmu35vFcRKya2mNus/amPfDHhYUDl48pFOp+bP2+levxMRx/ws3KPyvOtBQcAJwr0Fvi1ILG9H/XZ6p7re9g/6AZ3jqXer9v10SsG3OJtO4smCqjzUBHY/IZ7jKHC0+ND3N/dxf39nSJR5BRHbaCyaBSLxTxub2/i9atXscCgbbrQ/lJOq54ntLJCP1OzRFxXAwafzlkL/IKqpD5nXY8C+i2pUNe99nC/ngFkq5wod8MCTt7/c04ygVO7P2g9Nd2r9pqVXkzruciR7Pi1z41nQwt0pxGUHn8IYbt8K1ydq/Cv//l/os8rloR2drLvKgKTseRg4aBgwUkb2d08561wY0Q5wBhSmK3WsX54iM3Tg+R7p80qhoetZp+u5lMH7Car7FaoLQl1k3Ayw8FlcRGTq6uYXl7FQIG5hOUi78OdbypXI82hyF2qdwdz2KlndNxOfC7VKyaDG3hB4ZIXsIq99kHW+d6i8LL3rqHwsirODIEO8KigNaqdzHz4aDHlJqPWu2wYDSpcgDdyvmLMtKtzM/GzRwJnIwCFfXKtD3a5k0FAmjQIMAkg7Szhy4wPLkgNUgNw5phITKb6AghLRrlcx3q5jM0KSd6uY/3dDKJrtBKAU/GYcg89AFlQikFlQ2BVpN2tPkGmMUsPzqaRw9jO5bED3BDdL0OLi4W6RxoEQR4FaMKJRppUbIJnMZ0ylzTrjB9YN7wOohvlL3HBlb001aEHcIJd1qbOWodhx1whLXptMEG/zDIPd/tcXLBNlWSzQv+0saUltt2gLHmp4XFXeTVCdJDxA10hZp3Oq2UM6dotl7F78yZW/+6vY4a0db9zLpqMO0ZxhtmeXwg43fz5b2Ly7Q9xvLmN1WgcW7JjlPmUGSdlmqF5GBewJXGqtUfhjaSkNsT6LNXRgTGvtV/5HP67pjh51mnqLbC1geSwujbLXO92/nme4dE+Z20RUZusWLhumLcsgz1rr1kzdSFTqsfyJhOMrCa6nKtNHO8+xO7t/xPHjz/HcLmO6+E0LmIS29U6nnC7u72Oy18DnH6Iw+11PM1m8YRMdTiN8Wgew5Nt5YdDivijAfsEkC5Y20mdVPCqpXDQjNmAPK7DFgQRazoaH9/H6h9+F8d372K0WyuyQd15sjZOx1hxza6vNdt0+eOvY/btD3G6whjiMgazuUxKlo+P3d6hA5n1SpEgObIt6csutkAL+1VXuJSEJ7tH7krV2nYHR1LPjKCwLAtGr+ydk7kXUGEf64vgYuXsypjlqDfMHFpuAgorp0OzB7aSb4mnHrC7i8UeLbYR58xOypygLkFAraPu8Oy6VL0LatvJ5Gc4w8PAlQJpSbGxXMmuH3MIOrYGd2nRLodMnCs5+zKevelO8P70b2UoYP27QYh1u7DvyPkAT4oYgESjC87ewyxO7hnqrOZsHaSOQBOrkD2JwgZWmH70/hQAJ5xJh/tzTE+jWIymcQGTz5Z72mnLnC/oUrE0t+pA6Rku04Z0yzXxOpBigfvPOqj7wBrwPIzBiMiQlG4lDvJ51rnb2RjGcknFguucKLlXFfkuQM3e1kC3htGz0O9kuIYLWdNYQm0AkvMz3d9YnlXddT6TJOSNZK3tOPGZcqV2cixv8v2sXs3Vto5xdvQrkJH2yfn+PBOSTHQDEtX1/4Uok/Z1XgKnVvHC76m72jXcFuUtIGv/Te3ner6Ozl7invh5M0D1vpty+CQxTGj0f1aviYKH81Fnr4pTJFw9yewugc1rai9qgZNBcO9iViCM13oJkLTWsqaqYptfAU6cVy2xV3/P68tJeEZdkLVgxhj0nSmvHbrAfnw9XtF1szv58UHXqzrtzjHruz0q+keea27PKwNQr5H2nra1ZAe0yIrEcTfXjZ+NIgN7EFXrXftWPjddh0uuvcyvbw2Ynh7j8eE+Hu7vYvn0pNkmSBOIN7rkfPEs8+v19ZW+ZvOLOA8Ze3G8xWIBcWT5d0cQynmwwp5LUterTapD3q6/FjzVtWiJthY41R5u0vacazXPqFRz9CDMElqtb+25fV0h8zmR8Wnm047dNABP87JF5uSzWs8Rd7o6qAZEGUWUO5Ek6GrSeI5s8K//+T+2Z2S2vCUZqwMk/cvN2jgjyZk8Zsn4YTDu7pbQ+Yg4I31Yb/TrabeJw2YZu6e7OK6fYnjYxYxPTZEoLx9bOUvTkIeuht6HYxlEjC+vYnp1FWPmnnAZ46bOMZC4UPcJ9z3AkzpkGnTNTku6nHBqaMQuL3h7YfzAmaWoh6ArMrtATh3xzxh0XoPv7VuNfqBbVN0yr7gd1f8qV0kWsekqrn/bFehpJZuHkmVAxxiccJ87yFSBbCOsaAmHDQwxuMH8N8UGD72suD2sb72yW+WI3xSWCUPOgUmYIkn0o7G+MG7ADnz9tFReEvNL5ZInUDeEfWY+xuNVON3wxnupVzmkZKK6T7scGPXQIfNp69NeWUhTZpAAyrTZMycJ4ESHESMH2/gyXG1HPMATsk1sjWNAZoqHfDXnJEnpqZPO8CaRz8j1iPkC/q5s07MABbxRbZQrnzqVwvM5rCngVPav9ZD2DKoLMJxeuAxIHXkmDNS1npLpklPl6RgjCkbc9dY2UCELbf/uXSz/+q9junyK2KwcKq1hWvQ2szjOFzH96pu41gzMj3G+fR2r8SS2yHhcEem66EFvZJ6sT9jz0pRXGrcsoBVI2mi4VCSOtHl2TFMWCbVuW2JVz1JJvXLd1xpGXsda6YiCpgPRFhEvi4f2sNGBatFz15nwIsYErBsEczfqcLZ0abuPKTNOPB93n2L79ndx/PQ2hk/ruDyPJGdCqrfG4fD6MhY/fBeTH7+P85evYr2YxxITyDN72DSGp+zgjvZxHh5VUAs4jQGWBKj67SGxUtf3eIgxMucDAbt8bWO7eoztxw/x8Hd/E/t3b2OWwBkAzbpRFwK5z5dfxcWPv47xN99FEMCL/O7yWl13uv3L+4du7+A3njWy05iH7HH+6zNovI/BaPaHuM0K3I1x5lF28gSCs4hIkF9yPcu3fM3diXKwK/etku3dsXJWUO2HBaBcvPkceQa2ACKavfnD+QIXH/4sNnKAAOiHslVcp0yjCKcqTmsPr0O7XU+1t3dFTAaeAl5x6WIeTS541bHIM0RyVFnOc1CyFyIfNSEFzsD0plh7A6eRLb+5dvamcmeKgkBEx0g2+Mw4nbHx1Z6VwbN6fJGRGDRhp3QAgHVSGpj/QZx27PtHAajRcRgz1vZwqv0bkE/Hifm52YyOEW+P2TXupe9z1shdw4Fzh3+v2ajsBNY19TxQdSKz65xZTn7Ae3mSitF0BHNmEoxGH5qrZpfuK2dSFq0jZmsNrrWWkw3WxesG1nMdF1orElTUhqWnIraqew5AhfBruhesIdY+a9tGIwmdcs5Hayy7mNqj0iCriAHeb1ky177V1RtpBlFnYAtm2i5F/Xm771WN0NYeBZz0axZytQHU39Xaflm31OsUcNJnOdi4omoWR0NWt82SbBHm+Zi2wMl3AbOtnOkRsZDmLk3Hrn9ePbfcWXMneWxBWUWfIPmjg2p3Pd5jzSBWh6A6EVVsez536/GRF5bpdY3L8KCkgCWxq3VQIIS5rAJOVcBX18l7G2Mf2y5fTPVuk3FnUrA6L88JmnpvL4FT+7l0tqnJysyc606flT0w7/fTdGzM8QoRDtTFyBAxg9g8xWb9FE+Pj/Eg0HQfy+WjoieM92zDT3As4PdiMY9XtzfqOAEwKbk3iqFkXm8Rl5eX+prN6KjZeMtAlnGGPGsqn0v3NuX3z0uJ7uxva4DaU/x6fXe+6o3qXNZa8FpPh9EkYdW9zodByzXljq5HMle0C2rvDR/0MzLPz5/F55LV0Sbw6r1Sv6jZoI3F5hzlS2A1W8IU6pp/9c/+47MuQj49tjHOcFN5p6dprS6kLRN9OPBmOSzMRsgOkM0TTSX2yLwkMiVmn7ZPcdo8ycb8tFvH5vFeswkUiSwPeWJ0QIIcjEHs+QkEzV1cSLKHPpxO1PjqOibXNzFgsFqSQgr1lEfI4MAZPkr8VdesH77kArWbanvwthtUz/zYZrPvNPRFSttyfgmc6vt1KHAoNSx8N+OUVYadlFxelHW3NnsZL5B1tI3BfqNfYc0BTIKJIF+YmL+Q8E4AACAASURBVOMpFlx/ith0tzN7mLprfh+n2J2Z9Klhds8doZXHvGNK1w5pCdJJcgC2zOUgP7Jrm5E+ErSjs02YaSBjCfCJtSYdHzn/kQXm2ThklBqATGt4yewAwLOxZo/Q3JKfxJ+ra8j8ERbQLE7pQLGvt2zPQbXj7CbBQBpElXyptOZmiz2roXWcRifFGrklzv2AnHAL3weOHdPsSFPhiqkiERuU2vfWTGFwjj124zxgmJBQK2jYm+IpP7s00nSccDXMecDtWgDpuFzF9u3Psfybfxej+7s4r1cx2G0FsJRPNpnFiRm/29cqrslzGn/1dWyns9jSaaAtzftBopi63dq8+UwwSBwk/F7ZCAyLNtbNxlq9RfB4MnsGeOo5cTHqItuA0Mx/HTQd8wfWIWMmdRFVJFRRXRtUW0TUhtWiA7lMNgF2BoW5a2VYKVlzmoeBQdwdYgRwYqFsd3F8/BzrN7+L8+d3Ak7z40Bfh81O5hDHi1mMvv4yJj98F6Nvv4rD9WVsJItiR5vE6KRpkDiPdgJOrE3P0820W2E4QxHLvSa4mS7SmE7SdhmH5X0c18vYPt3H9tOH2GEM8fmT8s/GSqP0M6j5JWY6v/s+pt/9ECcyui6uYjeZaX/jOWE/Xt0/PWe6cxgaFpCvAk51rwqwe97A7mRigTMjS/cqXaKqerY0KTtNOeuknkm6SCnagbK6IxVqnqPaTGZzy9rV97KkneWwhYTQciD2tjo8vSaqkDPz/7KQ8mFrICbLfYBhM2NRIKwY7FpTBdRrzarQT5kk+yGAU4YpGIZ0ygKzy3syC7UfWH5JJhtdJ4x2YHmRqDPnKyMGZdxaao0BUneWSX6HzHogEEROIbOJSPZw1oMcxMGR9eQrhhso+yguqjh/IieexXnIPjfkLcRRHSfW3CDG51HMYhIznD0l6VZksgiu8fgcsyksP/5LaPgoRHJYPt2nxDhpb8fswA3+Oh95hMtASYCV7KmmQOoBQBKq4tBKnmuDARFGjfyzOgcOMDVzX50npLCSBVqPk+stA3xzHVfx26F5yet64GTFAFI9S/GrSLMMtA88NeDoZ4lZlwWqtB5zCN2vYQklMQbMeBcAodsroqoBTuUiWeuum7drN7dODtlmZhXB0M+31PsvRr+tL1rA1UpWay9vAdTgMEogY7KCmIye/e+L08xJ7yRqtefz+Rezi07WVnVQTSrWelHXCWKX56NxofO1oJvg57ee+zKaKOBUxi68t/pMdZYVcOrncHuljvc9/7fnsLyOnmd11Q3gzPCaqu8pVQbfX+eZA2TdtazivEAq/57XaAmi9jyra8tPVHGeYKzWYu1Rg5FVJQbgaZfegEKusxw6O/maO4/U2HIJ3a7j6f5jPD18Vqfp8fFBc7V0mdi3cNikbmft8yvk/c3VdXzz9Zfx6tWtjtPVZhtP22OcAE7TeVxcXGrmX8BJBiL5vohBSOBUMvCeFFNhlASSr3O3dpP4bOuAqgXKll17bc4Rtt/n6wjI9Z7F39kGPJ+bzAfr1v8L4FRgtSR6aphAbta8sszA+mdQ65k6j2487t1Vc6RSoyzeTTu4Phz8L//NPxJwAiDoD2Bfkk3jkEPTraI57XCdl2T2YagCkd9T7DiEVKYAOli40bQmkCAhU2EGCsvyp7h79ybO240CdZX9RPcjZ3UI3T3s7NrCoQFAGsxn6jgNaCe+eq2v6fWtikcFEarw5f1T67vQpQDeKSzV6Lh7IPWgefCxNjct/iwQNYinVh+VsD3tbRjgboRuaMqpuAY8sDYSMJtmXXxmrnCYZsdKzIWUMemxD3BJwwd+thLisx3Ia+COsiEEbL2MM57223Xs1muFwWK4MWJh4pB2PMU1A4siGO2Ap4+jnIV97A47MWb4XXNWCpwlM8dME7+fIwWpRQNY0gCxJX8CWInqj7jFUahL9oWxh8Mix7JO5tiWoX8MKeoyC0nzIVifYyrC8DX27POprFyRh8nyGwae9jobBfeB1wAYaQ6KrpK7TtzXPQ+VOkoSfHbstR+wlKWkXEZHcDGMGbSpIuVZFlHq0gU20z41ZSHe1LKwa0AGm+JpSBYPDLq7pQAnZQrBrg0nIhQkjxTLf7DykKKR5wFmDobop9/H+nd/G4P7z3F8eorBdhMTbXZDdeIkWaXr+t33MhCgyN7PF7HFhlpZMsyF0YXzZ2qBk6ULNiYxK+gco7KQTbNTDZ5LCtmFPpZOv5emCHBXx0Og1AUFw6eaL6wQRlnl93KuYnRqo/VB2lcStXm1G64sa00HNVrz7BpDQiiTi0LywBuI8/YQg90+5rzD7UG236uffxfn+w8xJAB3d4opz+d6G0vAI9//+iZm338b8x++i3j9OrajSRzO3K9JDHEY4/MNDJwk4ZJUj0lNGD9nAQskA3KRwdBZXz7E+vP72D7ex+rhszpOs9VTjJZPll9qxOSkDurw8irmX30d1z/+OoZffBWHy+tYjaexHY1jfnUV88tLkS3Lx5W72eoUmoWmMJhNZzFNlyvPFJTrlhlhZ4tBYiB7w07ZJiI9Y5t7UDquqQOtDm3KeRJUu7vl5529z3NIfd6WGXp3YeUwVidVQoFnDLHmpfosqt7hKw+ilEOVtb3DC3PdZWp8RTfoveS8ZgEnMdgde+i9lWthmW11vzPMlPPsjFkKsQg7k2vq9vjnMUsKqGC+icFqtRlPDuwFONW5xRwRawW525hfpcQ4a+bULnk2eSDz6cB5k7bkMnaha3wm3sCaeF1HyCFAUwxjhxsmcr4BAIuCCVDAxk23E7OlScyGs0D4bpMPS0sBTszm0XWaq/M0NgDsgnDzWZehicHWFD8dDCUkk/VNLPtqzn9J+fL+mITqDUgsaU5pi0W6us+ldqjZGgMnu3ryYsgPCzhhPIANvQypksD1mqPgqc6VkV256ElsluuNc1guY4rCoEPYz+nwPkqe7+5WOkcqwHWvgkrAVyY53pxqD9PeeTrLLp9smbLMhrSQmiLza6RcyRll/cr9TqOSX9rj/hip1IMaf7C28CtCoQVO7YzOLwGnONAhN1nhZ6DPrDKQNilVnefqOHWdZnLGJgvXehkd4fGNpujMgt95adkpzi60CGO6JLhBZlewZp3KmpzPZfc3g5UWOPFZ+Xu6wjUHU6CkzgxfD5/77I22mbZkq+3SubwzmGmBdd9xyNBbuQnvtC54Ye2LIsCtYHEN6EK7QHLVHvy86rhpniZNg/w6/RlL465cSgs41XstcN4CJ1wFfX9xFiRkfRmf3v0cD58/xMPDncJildOX3VIBEyTd+TP5/dXlQsYQNzfXIgeW600sOS8HNrZZYDh0cSWlCp1gOY5q3sdOrqxrPerI7ztXwX6euU71nlTx81vrta5VgVyuR917rqn3CT+DdR1tr15nm/+8svjcJbZiSPcwZ7DKSEPvI9+UztCs5wtcdzLjrJtqPCCHhJNIZ+/YWvp4gJDp8xQH/+q//kdnaYSlX+0Z6LaYMa4w0ra5gAOhpjBF6QVfi8nW2LT/OUwsF8A4Ig7bGGF7ez7G9uFz7B4fFKJ7Wq9iuN/HDHmRgIbnFkB+2jxH1nqTuE7XaXp9E9Pb17F4/UUM5pdxmixiNxjHDhkN4GlAeC5adRgQskHs0uOHODsRnQ0iRUkNofvQlJyuLIdzdrW0rh6gVGvBEh4AQUrGLJHzfJWH2i3nmxyndpPLRHflGbEg5Bm/0wF9orNEBy4PX7Spq+UyVssnGW6cccaBUdhuBJCuLxZxQaHShJ8qwaOKfG0aaEb32vTZ1CYzFr/lLhzqSBroatHp4+DXbBthu+n6V6FgLGrLpNKNLmWd6lByWGF/fnGh2SQ6RgT+YsowvbxQsCw2vYAAZShNp7GD9aqDKiUaAk60ybkX6o/noJ9kK8nwlDub6LHuMU1Q1wccV6FUTJBATcpLdaDr89ha2MPvBrvVvSpm0/LU1j1Ox3bXzaLrARAxjHbgL12/CRkfAwYJnTeFJMgdtLCs67iPKYfE3X2sf/4pHv/ub2L4+BCD5SqGm01MJNdzhwWWer+Yx+y7b+PmN7+Nyfd21jtdXsd2MAom30Y5m8QlqYO3ZhSmM2ubZZVdTpYbihcPPbM5i/3DsKPmOjo71czwKtkMu2bdg5xzq6NdDLPycdLxMVnAl4d53bV29qlYNX6Vjj7ZIIUfdzlJOacoJGx5psCCpu+5pifZMrNvDDfL2Lz7+9i+/ykOn+9iujvEJTvodhur5WNsOWDodn71Rcy+/jam334XcX0bu8EstjD7A2b+sH+mS+RAaeymWZOS7KT1v94fMyTqHj7F08f38fjxXWwfH+Q8Od5tY7FbxXC7tisSZBQEx81tTF5/GbOvvo3xF1/GYX4hd70D63E8Vvgq1rF81EdyqVTAl9GLDy0iBDCI8OHTu0x5gNc2yjpkSJMvQ5pmJkUuYgX4kZ0lwPajbXlqHXQcZIAv7QOZ6ybzDj0bLmQ1e5XSm5cMbB1g6oA3EqqS6wjoyQbZhJOk2xp89hCuDtSaccmxrCo2uhw3/XwXNnw2scVdN7lnQXW4CpzwmY7OeYIAKnfu7LKJ/FIBZUMdDkzel5h1gNN+FxNAM90KiD/CarV3Rwy0PlLPqVEnQm+9LyrLSYBoIAC/lyQmmc6ksZWcA7M8HMeec+00ju1hGLs9jPko4sQOMw1BJ/YZETWc2+oL6txjynM2wzV1GvMpXVKyrDB3winSFs7qxmvW7BDjkSV+EKA6H7xFStKD0UQEHYsybaCgApAji3dXxtJOzzuXoYiKuM7Ew+Yhxdx6baWsGdJUmXMOlNUqkzyun6FM+9mOwOP7+/kKGwepsFeBYgmpQRLkqO36LXXymcyPZm8u6ao6bDkvqj2raiHIKUjM7bbrOFX3oda1ZM4Kdu1l/wZVPZFV+7LXZZ9VVCCgnrXqUFQRzdpXAGkaPakuSQkdNUll5lkeXvLYxt4cWy6BXIMkAaMutyqBk17RZ7yt7IvcslR9PCTnMSVmdZY+k5n1IegVMVJgre4xXdcyIPilGacWONU1qY6NOiya27UTaHvNnnd4st7KjKQ6m1oppANwE/SV4VEay1QnyvtHv1ep45pAwZ2stHIveV11EdOK3d1w15zep1y+lzSwOrj1mlorTe5UPRu9vJWZK+9nrA+Fwz49xse3P8XT3SfJ89bMTCt3j64Kz71ld5eX13Exd5j3YjaN16+uYz6bxOGwlfpErgV0tybkOqFQmRvopteTVoaiX3r79IqA8fwi9aSbJpa01TyY71PXtWryzWrmuSS0nicr4GSQ6ufAsk/VAEmI6WxJwsM1RLoM5sxkNX9UwzZ27h7RSTt3OTCa1Nb5kXVNX1Lm/ZU8ex/H/UYRFqodNj7LhSX+53/6H531MItd7Ad6tTlVW5Pjwe/Zh3JeCLOenjUpC1B9T4axMsDFMLTcodCGxzkWAKHNKg5PD7F/uI/t3efYPzyIhb/E+QOwwetnAS8XLTYQ5DmwxWhuydx4/VWMr29jeHkbh/FFbGMS++E0DoOpszMYnjusfQibq1JXzUPAxS5Z8qOQXhXXyXRrGM+FB4GkWrTl6S8m1zdMm3DqIEuC1xo/8JqXcdUFeQ2R4CENAb3Csmw2aruiWeXAlZEcMxA4Pi095OdifBCHDIZlhuRiPosFNCELApbf70LXXQsk7UF3qQ8GLcu7fjyWLE+LHAAIoEvQVGheNqhljctmKoafqh9nQwrLzGkBiFFQph044InsJHQfQ0KIF3OBJuduIdkjCHIoG2Y6SW7dp3vjmfrXoNQzaWnMXTNSKf3RoaX7ZObMUhlrX4t119BllyLeSiL6WTSz1FiT+mGq79Uq6ebh+oRxdXOSAhTTIWA3FNBTMc3UCt3Z8ylmSB8JlAT0UVvz3iZIcyiQ9jFhYBPW9fN9bN/8HI9//7sYPj3FcLmM0XoTE6SYkqecYz8cxGY6juHXX8T1n/95zH7lDoXynIZ0nXAanOvZ8zXIkNTxUEGPfPFclw6dAwi9OCx7B5xkMwuj6LWg4d/MofFnrlyKOnD4e7e+DYwoYiii6D55FqQ9/NqDqwdOZoRZj27XOztDxQfgm38o10LhTa3vkgTk0e+6X93RY0xQv1FUk3GzW8f27d/H5v1Psfv4MSbbrYDTaLeJLXsO4crMmhAu+vrLmH79XYxuv4z97DJ2o1kcRjN11CfHU0xxGUWmlNJlurcU0zD4OIkyz8S85mH1FOu7z7F+QKq3EqExBSAft+q003E4X1z65331bUy++iaGmmm6jDUZUxTzqb+ec994ZuIcj2n04Y3f4MKMnQFvdQlbBrVY2lrTkp6WbCIPfdfouSsOBnot/89lmZ+DbMJnMGH/jPiArJ9ZhaRmEBNYm2RLGVe+plm/nsTyYLZDmCvElvWjGTlXODlvwvOWby1Vm9rncqaG1zTb7PPLx08F9/pAL8Dm/d+SSzrmNsuxc6C7o2at2cMpAjXvoLWp+N6cL9jFAItm9mtmHFFXDM8CThP+3cmB47IW5Znk8zCfkffYJjaD2GJaQ+das1QGi9qXeb8CTuwZ09ieRrHeDWMr2RV7Fvs33b2xZMHMN/H8Isdhzcic4QRwmgo4wTZDalRApsFSFoNwX2PCRZnVRF1iwscztzDNOHEhCXWGluojDdmfY7/jGrFQ3KEl80wS8ewSdV1MzV/ZOMKhxjah0p6acjhbSmN2YnmSrkEZMWUxL9ImZe+CiNWRLBJOaMjz0uyHNfhfmTCuACz5UUGfs0/VGXJuVZKrXUyF905kenzxM9vOgQBCSuxNBKTdedYbNWtYDLrXmIFiEQxt10Lb3rNnvf/vP8bev+ye9ITHMCbjRSPNs3uegW0qakRwWbpW3Se7uuZOoE6o6yWDgB74vdx7itVXnEnGHNQUGts097fmm17K8VqpXnsG99dDpv95TvdzKR3ZUnmOGXYqWVcCwK5Tpire17N+hqWYBjpFnFrQm2qLBDyWltbsf8qtEzjVXpg8lLeu/FmStmWHquboal06N897pjrxuTcKWMhAouY9Oav9nnmfWI5vlk/x4ff/EI8Ap9VTbPdbqRl0NiC7u7yJq8vbuLq6javLazU43HWaiyDZ71YiWPgetntqeIwhJpO5ACp1zR6AaQpN51/fWEnjq4w7mYxw/PT68BnV5/u13afunEjDmRolceCwa+zq7lmp4/ysqiUKUGpGWHuJ5/fLGp45rHLV687KNJ7xDJXdHlvA2gFvHYV2RdYioRt7QmlAPulaHb7V8kFOhajLNL7zP/3lf3iujZRDQ+3fBAQ+cFMGJJ17amQzFBF5Bv/ehVYG+LXAKYfIVVQdyQM6x5zND6BAJ2W9jM2nT2JrT6tlzAeDWAxh7BHNUNwzQ8LeDAuHivusA4XOxfz2i5jevI7Z7ZcxuLiJw2QR++EsDoOJpA7IqI588Bx6rYJcrXTJC9OlRbs/GUhleuEOhKcIU5qXdqW60EnHuYvhE117jwWgHmrv5AvnuIhZDpy5yAMU0WECLJF1xUNw3tsUQIcP+VbkYW3W+veSgaB3z5wFNn8kIaw/Dm13mewWI6QuuVnqxOnk8BCwkVGYqn1re3TZiUsy4aBUgS3VychLeFhwpXOnaExwHcGz9EIAPPrzuX6ly4T1N2YNQ+x29XsAVRozyAnNr0vRsOON5gySAFkVQdooyp3G79+UdhktpFxLTQdbcbbOKlUcmtHzIfi8Ld9nJvQPYS9Hazds/v7lQaVrlqywWsPpXraHzWXWKU4xHUTMMNzQ/Au3ZiA53WHMcLjXM52I2XYbg093sXv7JtY//z6GT49xfnxK4LSLke7NOQ6jQawmQ7m/Xf3pn8b1n/8mxl9/G7v5VWyQjo1toS2mPtle3icFD12L2dygiL83q0cAKHbMsFh1iFvaMB73GUxmivI4BThlRocZS1tbF4spZlDOjw5azunbroh+CZzqntSeUweEgBMFRQ5uWvKUwCntPfX08R6SHhJgpEgCOMnl7hST/SZ2734f2w8/SS43XK1iQY7JZh375WOcKSwBvTy/zErevI64ehWDq9cRi+s4Mlt2GmhuCjmsZ9XZ9w6xowMBc4+DHsCJ1yJgkGd1T0GNs56dL8/893mndFNmNKevv4zFt9/H7JvvY/T6yzhc+B6uANcyb/GanU1GIje4qusEKG0xVQdJZUt5/+1BULHW9WcGRCW/LDBTf/pc6tr+2/oeEwslmyzlQeXe1GC+uxhliOLv7QNd/d8ZjpnFcmn8JcHJLBlJrEREMV9p8qpSCZzWYQlAdf49M+X5LM82pOtX95zaRMCdKVhfXOoATiMDpyzwDAoNnKogNNO9kxy19gZdCznH8owe1EEennE2RW5+dgdKz4HdE3UM63QfCjhhbGPgFME0gkRrCnTM8OuUEfH3gKvTaB7b0zDW+0FsAE7HaRxPhDQjGWI/rLmODGbktWXAcJRMB0DMcLhyTZBsV/csiT/keePJUR0njVUinwNcJnCaTtlHcFXj+qBF9n10xwng5Pcg0w45Q/X5PjyiLhItdS9HR63fTq9bbHzNe/guF4DkeusIyA6HnP2oKTq7ZFvB676b3RRwQu4vkhCFg8KVc+6pYbZV6EmObhdSzhITSHQlPcCumZbjUVIogBP/ruuUJqFQpA8/C5kT76WO/5ISts+kO2F98Gp77mi9NHIvdfKbiIj6t7Wnth2XAiPtv5nPIG1dw1iGnsAp/6xm9Pw9DYDKjcBejGkK0Zx/LfApANi+9yp6DW59T5UblNe0imjdgyYPqj2v273IoKTmJQ0Q6ue1xbVnm8ucqdQh/awR8uqX53oRpx1wKod8X5SuQ1hrDELee1txHTU3VUST+uTqbPV5V31uVM15mewoAP08A8r2+H6WSupf95r1vN+s48P/+w9x9+l9PD3dq3sEcTVbzGNxeR2Xl7exWFwp7/L68jYdMsk4pWON5fpSjYXdwRFDzOwh05uRHXkmfugQ2x0hsDnjnzbqkO/U4lKmKXSYs2qq0YQirwu01PnTnk0VWlzng+89XSXASANq6tlMo4ZSSlUzh+4awEn7dTZ7FBeSzov9PXaUjNeK89b6Lni7hqwuAki6eiZKB1XYJg7bZWxXT7HB8GmDXJefO3bHqVCYQUW25YrVEXJKF4qyTaQ517jhSCWm2SDbEqvoSSCix1UHFKzWOWbs0EhZAAW00R8fYvnxo2YDsDLnQCIsFEnfGRcskChsGrmqsNN8OIAPxcj1KwGnyfWriPlVnCZzsXQwvPtAJgWqrmBBHoSS6iVwSocpMdtC0Hb5c9fIkjsViN1ruBPQbRbI3Nhs9RBZOkTxWN0nhQpjlpFhnkj0DgyZ0nXCJlS/36i7BmYHWOKOJ/c8roUAkp1nXMl6GzIqNtDSYkqbbd98f051eTS3xnWrhHusbdMGNIduKVbVql1ceF6Gg0lzSlipT2NM10KD6AwZ24gD6RKgGYCkbqAswMlOGilHSU52YlNDBg96UFgjyebIjryxHdUGk4JUt3tTn5q2ny6IAFl6BKzXV5p7Si9eZAqUTKM2xZLt1MbcOcI0nSof0s8dGNmsSgP9sqg0M88M1jHU9B6ctLZnSGdYJjJn8RzSfhRxYDOk67rdxHRj4LR/9yb2H97GAMnq42OM1tsYYzcPM4u+e+yO0/7mKha/+lV88Rf/fky/+T6Wo6k6TsPZpYwyimGvX5m7Wyx64MTnKOC0I6srmXYXnS5uNFCajJ2LXB9WmsvLbKBypyl2UaSBKhu1f/4AOFUHomeXfRXruta17ZhM1k4G2rXAye7jBk0GThn4pGfu3AEnHCansG+f38buw5tYvXsbp/u7mJKTtVnHcfWke8D/+P/nxUUcZ4s4zC5idPU6pjdfREzmsq2F1AAM6cOnVS9hkJLXqmAGtB0FkABQdByYPaRDDLhCBrZjXcwnmsm8Io/rux9i9vU3cby8idVwEis6DzGUy556MQR4j4cxlcU/z45lCy8NE6pbV8VhWwzUmq/13DLDXecpgcXLoq3WuA+2vhPr3/egyYdhbyleILgK2zoYW/BWa0DEjp4178V2apE+y1xJzYEmEFdxxyJM9UN11e0O6cLZ5E9mq3T5HDmXk/JCycvVKZ7E8ZRhmgWcskOmgzhlIXIi5DmR9M2W42KoOQ9waQMkc6Zh/CFK6Shb+qGYSsCT4zssPXZ0gK3GlQ9ui/K0vLWphGejivzST53M5Xy12p1je4QMnMbxPInDcYRC1eHxGOxIMu/u3UESOuZ2KMy83+vZKfCkbBcHZk+mo5iMkdXz75GrTWz85OiimM6QhVLoGziJIJHygjV5TuBkIDBVp9jdHoXMC4ykNLz6m1b7dudnW1RJDpbrotafjjJ1mhKYZxxBFZH19y5qUy7E8P7JAAc3scrm0drn/jQOeipMAZOa20jgJOczOmAG4rzHzXojcx2RO9klqKK/TCMATcijJJ/1Idx0MXoDgJcdp3pO272wQGY91/Xc8jMLdBS5J9Is5X8tiOG9Xyyucj6x5iB7hUXNOJVqwJevmStNgItpSZeNmRuE/rvO9ebc7Lskzov0OYEXjsOhCzC2ZFp3L5sZzP7crvMYuXmRnCUD62eY+mtomaGuh4CJ9wR+BmceDtCWZ/VW8fpZzX6oa1Br9MVcswt3O4N2oyl+Oz4msibQM0w8Rlq1m7QpZ0Gfs9V5quDe2lNTOtSpBDQ3VjESeRac9tv4/OanuP/4TplN++NeoOnq5jqurgFNBNwymzbVGuA50NoZABB2sdsuY7+niwqAOsR0MrOs7/JKBDkyXMCTfMuI/amZJpyIEzQZgGDY43luX5ueOGmB03NnwpylzPPFcjx3j3yOZManwo6pg+rPazaxnyNzfp4bPTIPycyrFjg5V9LgGdBTNV4BYf5cXgB7lHTlHE42I6MHdJseY7N8iN16KeUctepoPI3B//rP/nEHnGwjYhlVtTG9qAq1NH/fmAAAIABJREFUJdMohik7UzlzogVIHlMOx4qtKPctMR7I4ZA0kEexE1s3YQHTeVk+xWG5igMSPtphGCLslmJzOVBm6pTY+UwfDlZa4OkyJlc3Mb66jeHiKgazi4jZQq5VMMprkGkVAdq03SnQQkgDAVvHdkteEhEx59lBq1RTPVBl4VuDsuk4Z8lcZSlhW1vzTsc4rT9be6oi1M51sN6nHYGzluhRbI3YgFQIAhhpV+Bo6MWyxb4681f6UMHkcrpQQA7iHNrl6cvOmjs9KXGUFSggyNJLgBI21HSPLq6vbUiQwIkkRWSNDkJWdnIMzwjQ7JTXye8yNwnTBv1ZDmkbTLEJeb7MBbHZr6GG0A3GW/2pZTvZNctDtAP1+e89tO2Zgz8OnPIBbIBROcFxH2sWpIr49tc6fOrhU6u6MV8o8KXNWpUeLoAsLkJTMYCImBwxDkDWmPMMqEgATnRdN5uYrtcx+HwX+/dv4/TpfZwf7uL48BSjzTYm6PFZS9jHj5lxmsXh5joWv/oxvvyL/0DSsofzMLaDSYznV5qZqDHIYvlfdpyq+N7vYJsATiWncAHLLADaZ1kXpyxDDJ+kDO44uaDzjE/NpHTEsYrbJA1SctRKRl4W5PXfVZjw39qIVbRkb4FiRgHKHkCRfIp9RIGe2Y1kzfGcnAYymOHaI5EbPH6K7Yc38fjT7y3X26xiikSPTDk63ZJX8o9nsR9NYoc5yuI65tevYzhD3nJ2Wx4pHj9DEDgt0lOOyPNKl1p5aueTzG2Y6+TZVbj36Rib6SiGtzdx9e03cfvdD3Hx9bcxun0du+k8ns6DWMKCDUexA0zkRwI08VrKxhMo9sbeDof3rKUVAq2Mry2yuAedHKSdGWluyEtQ+5Ig8HrPbpFIjV6KUQxiFXMqiGozrSHsXCTVZeilg7Uv9Bb/kmKlaQEAVV1MIbbezKJIrCoiLZ0qF8tygEp/9azu9HzI4AerdpwGfYj27GgFpvZBp35mbK3dFqYiJ9h/lN1VUQOe3WWGlwMXYC0bvJQMZtskg229TyvDKeMOFJrBWZJKB4kXeMuTWWz2p1jujrHFGXJAXt1Ms7x7xvsoFibuOiNVYfidZ3u/g8YC0KAUcFHTOa0C7AB6dDannKtI5+g6Mc9i5lidXoiAGXlOqBI0LeeCUd1mQBNrwdkpqBiQBhYj3M0tNJ2Bl0xvgaNab5qTynmpKsJkVpWggPer8yHJTBEoKgabOBHurTpuJ8uTyIRsLLK1lugMpjtqdXdsJmHgZHDtn6U9LDtLykPKLIIq1DX/BPl5OgbBqFfX19rHUHm4kOtVCgUQqoAuoFQFZttFqo5N7ee9NLbIvTTs6jqpfVxGFeC8Dwb+n3esStHRhlD3YEwVjtQc/lU13DOjpSSsmvmeDi60znRpoa3n63yOxcVV1xloycnae1pCR+fMM8MbEyzKYGqAXYGrOo9NAmlVGaTIKKLvGnL/KPLbLl3XuWqAk95LnvcVUtuu3ZI56nUSzLl67GNrtLdAvmmPsTy5Oo0u2OGXeyBlIjdnpQ3DOhVB23Wqz8z+svr0Ph4+YQ7xuQNO17c3cXl1E9MZ5kLsB+NASufwdsAi15DA3JU6KMvlnTrRECYApyv8A5D+nyGWHKbOyafIH3259isgpWwjyXstY6znybVTf8j4PpfJS9/VL6DVZWK+IDVedgdVM+b6KBLDCjmrkjR2nBK/qvPYH0weela37nlJbotU3m73qtHU8OFaES68XcUas6mnO805mQyjezqLwb/5F/9pSvXKDtRyB90+Dc0nom4G3coNx2yzqYey9FNBW9+UzLClEp7DwFKWooOOC9IWWLoxDB4PCyzt02MsP7+P1f2HOG1XOlDmFHbKyXBXhgsocRJFOgPXhEbO+fLvyUEhcBCpC1IJtVW7xGPbT1eXqRg2ud2lXa8CZQWenNdS/6tP6k0/O1KZnySzBTpJbNwg5ZzRit0nd4dYXHyfzCFsfoF1u0AaQAk0nN06Ok0yfM8CEStxGGwewpI/qMtXq1NAiELdOk3CM1nsMJG2+Z7G9Oo6RphrMBsBIErnNgwcJspOwt6dThESEYCpf0/HjgFzmH2cnABOOhA8uW0Qq86L9Jt6bdaPQJwQfOljPRtDMaQCKQt+H4RlAemDsTdq6AczLdGwTrkMSAo4FfBpD6GWyWmBD69fDGVtui83bl6vB04vN4DenYy1LqveSVLldFFPZ41ujylycMfi+nGvOItxpNyuY7JaxZCOE8Dp87s4PnyO0+Myxsw3MefFMD4Fyngc+4t5nF/fxuWvfx1f/PYvYvT6q3iicBqSf3Wpzp6ufZIK3lBGOePEGujzIABOZf9Zv/bAifT1cv7xPTV50kv1xNwpsNpsf23wtNl1d8pU5UX37mWR5EOu7+5Vge8sFz+v9SyUDFZzVDyfvDOtH0s3NBt4iphSwMVA1t+D5X1sP7yNh9//Q2zevxNwmkPWMNyJQ+V+q2FaOqbH0UTW0OfJPCbzyxjPsd8dxWa3TlkeBgCYUrorIBou5xGZRZIbT35eNm0GyTUfg0Tqi1cx+eabuP7uu7j++tuYvXqtWafdeBLL8yDWx1Ns6T6ooHPXm/2RUGt+XgX6VaJ6rUn2gFYy1K7V54WE56G6QrQJ8G7vAff1j92jYs5r8LfcVYshrF8NntwdqPmpFjDX81iuVD4inktxHcRqCRWMKF13JLlaV/xa0q2OCbb1sCMjvF5NDBkslPjIay1t1ZnRyQHuKtBcTPWsZ10LS5xeAqcaHnbGnuR6aXoEcFIYsrL3UoKS0sQiBEQM6UBKGYlQksPMNddV+WUanhnFdn+KFUYWLDsKv/E0TsybxjA2GMQAmBTKyXzQMHZbinkKF2aPLLG2nA2QY7kWBRT7Fh2nsZ7do89lSBMIC+WHD2KKpfmY7o2B0/G0szNkueqRX0d3RsBp3sR2uGC2fMdg29LSAnFJgLoxo/9x3qnTmg62NZfAdauik1tcQasAJ3dLfB3rfkMMcV8tVWRmIw2BOjc1x2tUoVd7v46ykoXLCc6foZjpcgCrmai2k8FrIIu8uLjQ+2B9SUKbD0AVvNUdqm5D+8zVZ2mLz/ZcekmIdDVJXp+2Y6XrqUgKZNx9sHE98/3P9Q3o5G3lMNYUpyJvtSG7G6v+e7OP6KnL2eP6Oxf7PifYWZifcVegnBGfh6K//JwtEeTrgptcWVM//zztflezWjpPFIrrUZLqOM2n804a2O5NqhsK+KWbnq5VAuwWOPnn9aSLhTsJMKuzIWLSXwZO1TVxB8zKjj7LTtclx0EK+Na9sp1+P+/jM+8Qu8fPsXq4i6fHO804jaajuLi8FEidTMliIsgNlVCGM8vMgRr8FGvlP32Kx4ePmrHXWplfxAXzULOFDCK0CxD7gmEMtWR2DSHTaz9Rtx+Zv55rgEu9194Jrx7wmtPq1Aldh8oeAwY6vfS7QFWdTXUNa+1yzUuubvM2P3fttZKqIYkVg+9+vu05cAJMbtU0soDGM04Ap+XD51g+ftack6IKlHm5iMG/+W//s3O/YXiIvxj5znUij8JyCKlNUIuoVmDrsZ4spRZjDhnXRseDSAaG5GrSijOjYAkfUoXjZhVPn97F48c37jztd3jD6AtWj9kn5n6kAeV9YZVIeCedJhzcmL2ZL+RgdcIAgHypcoKr3pJsY+3eY3sHS+Rs3OBZDXWNyM1ACpSbuXFKFvay+KV5ZlmdP0/OeWhI1Rv24Hins0E3ChYq5YFmpm33ze/ttqe4XUtP0t4Uqdv2tI8NnTkOhJTJ2azDuRfiNFjQXAvkGbN5zLBuv7iQ69qAWTTasGjesVKtYlvzSlN94fykMT118/xF1wh5JBra0wEpmtuy6hSlPbIZupRyZiq8JCPqTmS4YGq6iz2uToUZrmJXvJLKKcsbpjfNSq33UiODKiWhGYKmu9IFplZbvA+Y8ybUg6H/P+DUHnQFxtpCU+855ZwjbHwnAFff85GA0zimw+kfACd0s0jGRo9PMfj4KQ4f3klWdgI4LVcxwdwAJhfGTlK9cRwvFzH66qu4/bM/i6s/+RPN4yDTO1Isjecy7dhTHHQJ5waGNodIliiDBikqYGTZQABOZmAYVsa6mGLcshvTEy5nPJSbFsSZ12HgVM+CZwHVUahuRAL6Ake12bXAtraNVnbmjpN/nucF+8F5uUvx+lznzJMCYfHsMIukMGccDQHrq8fY332Ih59/ivU7gnAfY77fxni7VtAw8tjtdu2ZHNrueiYgE7heM0lRNbsmt0tkeYOuCwSgUwc5GLWcWT6YQqY1LpYQQrgvXVzE5McfYvLdd3Hx5dexuH0lG/Lz3A56m6AjfowNICEd6iSfgi1VsLhNUophqyBLHzAeMG+LJdZ/y+DWeq1/17F7TX7Fy/vTArD6OxWIOcNqlrW3CTdWcee1BU5dJ7JjgU2Y2SWsBv8tYytXPh1yCZzYg9HyI400oZVElroFbfi4AVPt736NvkDXus0Z3QJWEEzudPeh5S7UyrY5A426Oa0XTl4JHNKdRDNOgCWMIhQ3oN+jkWeN5BpOgFCdOzkzARU6Q4PsUiV4Klc+/h2gmvVBnwhXvpPCc0exH4xiA8AfAPwBTZhADGOzATghl3OgM4UPjDJ23yJ5AEr6wrPC81XMJzkja6zziUJ5MmLQnKLoFNMp13EbBwEnx250Ul4BJ5QMs96op3v+UyWSHSCRahVImfNpKk5zp5lQiKXttWcSkEC7wKzOabmDlkzTwCnlP8zQihza5x44y0GUmqvKTkp2kursafhfrUnJlVJqVgUWa6Ts1KvD2j5TdLe6+AeZSFCppAq1zC5SVqfPIwMYn3espXpN3pO6y40b5i8Re/V8VyFae0E9w/w3+7+JydYWuqykkohM0KDXqbM8rz2dQ5Q+RQyVQsAqkT5ypZ2vqv2qwJW6gl2ki1FydRGL/a/zuyUyWmAj8iYBSs3+1H7XgsAWdNAdoePE/lfXdDFbPDPf6EvX58Cpq2kLmKeZivca1xrtNRDsT8dmXpPuWJlk9MCpj7WxhLAHCdr39L++Hqpr3q6x6twgDT+tn2K3etSM02r9JCKQzwwRPp1dyBhkRH1AOuHYJlFKNj0fY7l8iLvP72MJcNqtdH04y2Z833Sm6A3to2NiAhY29khlUnX3rS7gtStU1o7MPDeyF093Sn4VoE4iou24+rMVcGqIkOxetZ3HIhZqzbSv4yaCjevK1l5KoWRl6t5Un6EjarODRR1Ejdt1/RyaF4fdKtaPd/GIC7iAE0T5OGbzixj87//dP/E6kaQKZipTvF+w7t5k3Hqm+K6H6A8WcEpbZCQhRtHSm77tPrYMRfI1SxQYqAbATEB8OADBGD98klvVcbOOIXMfaSiB+x7hujpMWWhs+HRLKP5heUG/mBkQ3Dadu/vSsR321k+C3oGdOvvtdifjhpRnyA6dwVFCYrMVaQ13OtKkDpzvkVuQJHfMHTkEkc9lMPRgOVQzbGor1EMwb6LHJd1efKAmcJJVN3lBETtkP0hXuPaAICyoQdk80BR9tE8FmGYxns9jOl/E/PIi5otL/RlWuKepQRULXyYNsCGsNs0zIdGjc8G8UgXQmv1Xx0kdOF8HHhSxavmAVGpzgZqShjhFHHYTZtNDxz4AYI+TtRWr4+XtjiUHvo0RnKztzkIBHzcwufnODGvnzVrg1GuIi4n2plSbXbVua+Nsv7cO02LNXjIe3Waf3Q6KkDPyfEwA6PbAnJ7dcQKWa5aBt0xdDiON/f79fZzff4jj+3dxvHur0NbzahNTZua4BwcY5nMc2PSvr+Lixx/ii9/+NqbffBv76UUcMIQYTqU/pvDfortugFPfcXIgYB0cOwKO01raBYaBEwcsswwGTnQoquOULH3OL2pgvgJU1Ryo9HlLXcpCvK5rezD2RUp/TwXNEgQ4K8LdSs3BpFy1DFe64U0BJ8u81PUFrLI2ue7qOp1jsF3FcfkQy/dvY/nmTRw/f4zxehmjje3BB3LLcVFOZ5bnhSF32976WVWmGHsBwAznOUkS0qVN7o9gLTJ2znEEEGA4QdEDoLq8iPGrVzH9/scYffl1jJHBzucRUwieuYrfLdayup44M3oIniJFJjVs0Ip8cLewipE/dpDU+m2BUx28FHOs9/agr7/rGHuueTOk3YLakhwxY9A5nanYsiNXPR/O+/NAtu+7P5OeWNn/u5ugtZhdZTdj3DES8M6CVi5wzKql/l12vTJAgRQo4GSW0x0Jy/X44n06h9BW0rbyTa1Axmjwmfx3vQ263Oiyi9Ffn97kol6jpGruqPDMGygpaiNYhzz1nlnl7xQymyd22bjrmmEgIxmUByTEcuq88XyUAnch4vi/cpUdD+Uuux9hLDGMzXAcuwFOshTIyPSGsV2fYrXmfOH6wDob2EyJiMChEz0xWjydzrb0ndLBRK6qoXZ3veg4TabIT7nmzDts4nDcGDipFuBuGNzz+pxJ2ZPt5hIUL5AztQVA+MBi49OcyMDHHWZJndnTMk9Ks1IZHVFAw/MIaS+eJG/bMWF/clYUJjlIlNz5ElmWxWkVAXWfVQRmQaz7qnXkTnKBAgEn5Hr8bEkf+5yaZ3tYScpzKL1bN9mlKaBT16UFOvxdPevstdXNNpHXy7fqPPT7txW/ye4640yejafpPpi1W3VvPLNUdulJkeU+zDNk5zKcGHc6EzS8n50t/rXdKN2RkyNiRRHk/lgRHwVAIFAL2NXeUhL89gzWLE9ZrnfPrE0WVJcWYd44jNaeV11uGxj1obgmAi3hurq40vvui+ua67I7bwf6XrjqteMCvJa7ggUeq+Dvc5pEyijb07NQBYprLVgS6sLeEUB1FfrZ0tpX272d79d/q+GwVZPh8fEuPt99jIfHe0n2qM3n86uYLzB7uFTQ9IKRlgnnG+T7XmDr04c3sVndyW6baybyg0iABE3I0fh+HPr4c8AC4bjlXgc5yP9Kcuj3ZkKW9+huVG+C4vMl12UaOvQAlHO3XHpzjKPmuZIQVF5Td7aktL9Ili5LrL+3Xhfu+HjtKuio61LXc13vAXmtbejT3IcMv8MmNk8PChqm4ySnUTKvLq5i8H/8D/+51rfOMAXDungxK9fr2XN/18PMJqZCODWnRnc+ZJxSnoYM0nFwjOSHSGaS1+Ixh12F3aKIkYMcHxC2jgHu7UoZTzhWnQl+BUThPrZeq/PEQaOfB3jABnsK8zaQaxuzJcgXgsMgNctmtpJB532ru2N5jGaP2BRTOtfJ9igsdYiY8eJOKBk7rwvH3loWhaTLUzQPxNypQ6WfQXcKZtshY6B+3JwAItwoNmKujwBK2liyzXPwV5o6nSQ0iuQBCYTg3MOBkICH7tJkPlPXCOZcnScOLNgW/oyuha4Ll6SYh5SrULDJPY8i3GGMMtPIuSTpRjUT4EUl57UsgGruwgvTLFZpX8UQZSHGJt0FqMGc0r3qBs9zU8lCi/tZKe8FnFrZTzGLACf5Y6SBZHWIfKBkMFrn6NSzOVUoeQPu9ee1bVVx37F+adJQLL8P2N76HZnY6XyIvYInAbzDmGARjBMR73EwVtduTxses6bTPoarp4jPn+P89kMcP2Je8C7Oy/s4rbcxOQ9jJOcfS7gOEACvX8XNn/1pfPmb38bw9RfqNp0nizjy2kSKTaaxfdFxYq3O570dOe9fBYcOftrpCdwVrOeO02IOO1eHYA7tI04rYwiFjhZw8ueV8KdyGGCus6Aw85dQurMd9vWuYr0tzivbA+DE86wiIYGTOrJ5SGdAQJzLlpi9BnDO3oFMj64TxMV5H+fNOjafP8by7RvJ9U53nyOWDwqrnWoejaDtrZ5t5hO4Dntlm3EQMkNiiSo/H8A0Q66QLpByqqSYZ2/jz2aTOM+mAkQApMXtTcxefxHD11/F6eJas1TIis/Iqma4IZLPw8C/O4U1rAy4kHWL7OUJm05p0y+ApyKstJar+G5CkF8Cp1+SPtS9KDmLneRcFFWhpC5gWuvXbJuLURffdbDTCepZ1MqCyTWQEu3emCYjD7KsdQfYpjV6liUHta22cu6ScJGkrWxrUzJSZ5bIPOVaYRrjQ7JCe/Vc52sLYLEn5uvqQBfD7zwRycs6qWkDnPKMFODKmS8RPIAmAF0CKIATLntS70qVUF92XpX8XV8p8cmiXecm+w2Ank4b7wnjIGUGDuOMM+c4Yj8ipuCsGd4t4biDmcKbjxhG7CPUVMUlf8/57C+KTjPGSHc9h2bSw8BkjuMZ81ACTu6STeRUyDHDNdkq2mN3WMeBZ6uuJxQhUh46WpN5Y/ThM8z20wbuduHybG0VUb7OBo8mC6wmqaLHBRjAwLMqcucr4EQAtcCyX7esxA8ny2X53ponEcPcZUqZOS3n257JNjEgwIT7YRpZFMCpZ8MZab1Uy8VjBa+ms6Nm6XoTqRY8tWx3kRV1brXASbVXgqU6l+pp0hmksTX781cR6MLfYxEq1sdtB6NmmVK6leZf/vf8Xe8k6PMC4nMfU9QUnSzS4KzO/gKWrelDzca3RNk2A1zr+a5rUDLIHoz0krTngBP5ORJcfr4BSXsm98RnxiB0eU8mWeq6kmlk0JNy8+y+96eVHWN79+h+xu4Pu2r9+/D96BUunf01M/8dsdOTuCWb7c/I58Dpj5Fc7rwx5rFXjtxpt46Hh0/x/v2b+PDxfaw3K8ltATiAHjnrzS/j5vpW5DUqC+zMHx7v4u7ufRy3T3HCWQ8Vl0Y76DbxrEGyLAQQrm5eyeIc8IXrHl0om/poqtlxnnSyVcO6RuAa8j5MllS8ifc9ntlSQXRAFeK3y/jzLGp1FussKgKw5sHaOsJdVdfmJj/d69UazCxOh+uWQqHv9tUzI6Jc507GBR3Zg7exZRbs8b4DTlwDJI2D//Nf/pfKcfIwZO9AUYtHB3Cj9+SNVfiVvq9ZfP7PXFCsBd5o6h/tbucFQmisbF3FtNF1QrGd3Rr+EUPZm02MWCBcbJjfp8dYf/6k3Kfzdh0LrLBTg47z2+RiIYCw2m1jK/ttO8Kid7dEApBkYMh/8/AQdEkHBQCl98PPEgI8iW0hcBbmD7RezIUerOwYwUZr0ByZH9eFTRSknSwroOzA4DhWpQTEDoexWm9ig3NeyjBUfLHouHjcXBYbBxnzSPOZnO1wuJOEUlpTcpHIBcGgAYA01eyS3exy1kkzSGbly+DhINrNsgZJiyieYYKYqaA9K2Doxd85UGWgg3TtwF/mDdPRrw4/gWCuq7py6cKWBYKI6eoqKUTPA3zqQErKZ8cqMTplXa8CBgaoii/TBnpQcsAbByasRZW40Lh/1cPkAq7VUffMeL8hWxLRyi5qs6+ZkrbQr03emyRST2SlDAYf5J7G3A3uNcgZCzgBzQm7xOGRPLDRaRcjQo3fv4/T2/cxuPsYp4d3Mdoze4M7G0ULMkeKo1GcFosYffGF5pte/emfxvDV6zjQfp8s4nCmSxCyiocsoAQvi/DqOLFZlimGD353Dh2Im/+dQXLXV2yK7nZW19kyvZ5h04GZbJ8e5UEdHrTm05nyhWyyioK67t31y+uo9ZP2vxS8JREUn1WyRQ66dFHTbJ3mNZItZGBzz2xJxHRody8APnK8w+NDHB7uYvfxgxz2dp8/dsCJuGyIEp5RCkdly+jBOAs87ZTznZp8OVj2Fvd0f5HYDXhGb65jensTg4uFvsaXlzG/uYnh4lLxCJhPiMBhn+HZJVdHM5omKZC0+hnyjIfIFnVaTnGW06E3+zpM24O/Lbjquj4vspq8uWQrXzKZVfTwcwDWBCzWYeVZKnc2dR7oIEqHLhUnSempIkqGnjwjAKBsme2MRAdVz0bazQvU1KyPrqsPNevQObzMtntuzvbaNjfA0iMd4ejga/DZBXV67wg0SWEgB61yJDTz24HBDAouMNm7VnnWrAq8ks48k9Cwd8nEhvXnrCk3cQrA211TYbj5Z55dSoslmV8gOXXH0saVngOCgEPxgOoCt74DgecD9mgcFo+xHx7iMDnHcTKII90nZHoxjcNpFIc9w88QVs562mzOsd5Akpi85LpwDk0ICEW2o2eX60zXADkftsJkOFkxoQB7GaRy7YkwWMZ6+xQ7CgrNrlqhAnDiC5kf/8355CLXw+9iq8nzqw5CXmDWUhExLCNI0zl7j4CVB+q1NrOraOCTnUKFPudMUsqp7K5FUPBeneJydeNc6WYC9Sxl5yaBkWKAdYbYwYuzibO5xhLazlCRCq1CodZUzRzW81c2yQaZVpLU9xVRVN2PIj46wklOuXZ1xICgntk6q+rXev4LeLR7rQrC2GYXt+o7n6H1zNTMa8lleWbsgFYZWxTUdvZ92Q37JaleXYPao4rcgSA2WdDLXkt++fJ1698YPD934NT7zOfzZeFcYFYOkupoG0DW2cKvGIZoMCO7Gc+ud2Xd5Z5cxErd39pfTZ5WtInvTQvynhXtSDDVkc2GRL53nr/cZToTiPqsrVyx6g+/fr9+JKSnI79dxWMCp0+fPwgUeY/WiRKL+ZVsxgFO1JJIzx+e7uLp6S72O/JD184UTeBk90MI1wuZRVzKoY/O1YW+AFA4yqmzL5XUwTbi494Iru+QZThu3cdkIhyE3CvW1FnV85dKoyROTHqZxOOaVwYYv6+1Z7Cazy+ke8qv6746RsUkQp0xtbe3tZ1JNp9VpxN7MOCJ6JG1gNM6M5w4+xYX7sIN/q9/+ZcCTv6ypV8dKC9BE/+Gi98XpZauFAOV99eyoTJkSJtAS2lduGsrQSYnltpp67KXVi12si05f6+C6BQT2MfVMjZ3nwWckO+dkO5lMUWBSNeFY3W53WjzFFMNe0zxlzpetN5GrgwMukQrG3KxvHLJU+Wn2SUGlNl+kC3o4nYSE++6fBbCRGEsURABxHg41XUSmBjG3WontD9jcHQ0irVA00lhsvszuUZIfYYxYpBxsYgpZg2X6U1HAAAgAElEQVSLC80ozeZzHUTpCq3vB3xpnJf7RZHAgHvOJtmswRIKq2DQ/NefWeJULXMtsmyp8p7VyszANn6VaYYAinXYB34KWvehGUltThUAqARpMztaA5J29dkE1SJl2P2oTgwHoDt3wotpv6yOk3z9/xA4VbdHrOXJ5hntQGW7yZgHMHiqDbiKn1rrxQr9EnBqGakejGW3qaSDrG/mMMhIGhxUFQHCpwAnNkvkhEF5TiYLXdBDjA7bGD7ex+Htuzi9eRuD+48xXH2OIZsYri44B2GVjDsMszc3NzH99uu4+tWv4uKHHyOubmKv2aaFZnLYawDYAKdDhtLyOT3j5LmG2lgsPbTbjw/s58Dp8gLGnkMybWNVkCKvrPkmW7qW9p/Cqw4psX8at5OQsjsM2oO9Z9d6U4j6+x44OWjZpZuNGCAndD8yXd0S1dxDsuOEsQoSR7pCFFDUWvvDVtlw5+UyDvd3sf30IQ6P9zHCRYhrtd+o46S5RNjV3V7yOGJFua7D4dz3T5sxAN9WxAT0Ss6Knhy3w9evYvb6lUDTnmcRMw7AxogZN+z6Md2B9LBLJWYtNZcoowttLcyaePiaz2tThJMK5HaItcBTMb61NuvXOnxb8CTJTgUtNnOAXYGXjCzPAUx9sfX1msp4SxBiuZBNcUqKl96L2Sl2x0BkFE3hJEf493MKaIBjZqB1XRvNJRVwQm5GsehDVBxWAierGWixpmuWVAB2e7K0tMxyPBfJl2azcr37CHjuPlaMZwGnGmCuvcQBfT0fXUURcEn2KAJ3sKuWV+J2BfSfQVDJXZYzJY1/AN8pSlZXRw1pwI+t6CGnpGagC8TrcK/oiA75GQ7Z3g93cRif4jSNOI2ZH4YEnMSJjpP4A4oIA6ft5hzb7Tk2W64ZwAlGeSK1QmcUoaJe/R658AGaOGyQywF0XTQDOjex3T3FdreSHEjkmTZZm0Pg4EVBBUnp7pJdrFTwMG/L3HH+mQewfSaLzJEkzXPEc6kZDBq41gqUTVkZwKnO7Zob6bpVFYJL9MORYssZXSq61KGsjlCaZKRe38RvmR24gBNwYs00QFscTiPxqmK5LabbzgZ/72ttmVjtc1UUF2ioOquKua6TwvWR3MvW8vXzSjLWklB1nlfBWuckn2V32tRP72YBSyoowwWcfSFp0hGuuiYGKA6ap/axKW5fFxYolVy5sezWOEJauLfqDgHOxtWzBYB1Pte1aK9tD1Bdm/r7+jmp9rP6PWURnuCpOm+1hzLjVD+vCva6P32XyXWRwVevkOjUJmVE0q2bPwROBXR+aX/m59Vn8LpIxU7jSljXLldOB8zYy7iviqFhne82sXy6i4+f3sWH92/i4f6zZkMtj4aEcKd5zuwSUr3DLlabp9hslwZM2dUXycHsPLVrStFubl/F9fWrzmxCuZ2S8bkuKJxwOjNPCOfvUQxnRKJOmsTF4lKzU/3nqS5x5bZVtl8vm+7rs9Z2PEkY7V2WnbfAR8BL+2fZ7nu9ml3tO61V8xeI78G3gZOjbmiCbAUq99tVbNfOcNqR1Xg+qdukjtP//Vf/tANORrW0vPo3gKa8XGt4K1tYMBXktvTu2bnkHxXg/TyLx+213su+TBRULPABK/ci7bhxGBoCeph94iZwKgCIHh9ie38fB5J87+/Tshv3n4nyhujurDYb65BhpUwbd7lAcv8hIbna/tlxsFxPqMGFn7pIOw3DDoZOH/JwugfBNRQnaQhhhGYzBTYSLEl8kH/2cGLGZxaLy0t1h8SZstIm5E0NJO2RwQWAjlYoBhcw4HXIkWFVm5YxiYARXQmv2HS5U3fPmn+xDlmUGTzZDlJgLxmTfmNz4Caso6QkApDeEGXZjpadzz44xmlyiiPXI80R/GvJ7eyA54ZdsXrPddlS/3PYZ1CZHKtyXbTdyirKco/sDh+DXGc6kMmQy+qZMURtTO3m9BI0cT1Lo1ybeFts/pKEoh7o7iCkECMzRR2nY5wyG2UKeGau4Cz/R3cWEj4NGcS8+xT7N2/i9NObGD58isnuIYYU8VuYeR5+wPRA7mvTL7+KxQ8/xOWPP8b4q6/iML+Qm95wgmvOBCcPdZwI17XblAccxa5Jqukh1GIk9bkyX6JmnKzBjpjP2My8sbltj1OXB4M9qO2NzMOftkvvgZMJB9sJt3NpJZPsbmFXRFQxUYyeDzeAhYPsVLPKpKWkVATyAUBNAGASoRkAuqaQK0HhlfazZL4xK6K5yK1IF2S+p/UyxmeHlu7WK5kP7NbreLq/j/XDUjN8FxwQZ3KwXsWAOTI99+50aM+bWjo7gAy5vorZq9uY3t7GYTqJFZkvFITaTyhEsfB3EenQQMtZ3db2RLxBTUmGK5ST4g9XRYZ2e2coDY0zG4nksvau7Ei1BUjLiBfzX39f67hYOdaKgO8QY4FNNx/SFQraXyzj9YxO75CaQgWpBbC15b/lCpgD5cjtxCCfz7K7R2kg4JTWsRLG5VB1DZAbOFlCVnuxD0rvFdUx8GHPQW8Jj+ZEcxBeM1OS47oI1/7czFAZC1WnoaQ72dnKjmlHvGTRWCvYAC0lzZLhGfx6TgejcCToSM4NnCzBs2OqzrvcH0X6EOxOTt8glE8ou33WJ4U3X+QZaqCbs2gTu8E29mP24bOke/q/E5+TzjAzXQZO59MkdnuA0ym22PExeSlw6q6QCmMpFiyjwVpcr7GH8PKcEd1Bu2zyd5CIq9jt18qts/AxIbMKyf71q4PAfsT1BzShtpC7ozpfnmmrUQD/O/hxiA86THXPTp67yk1eEh9Zrvs8qv1Drq1NjhHFcwuc+HbOtpmeoyIRcq4sb2rPNjuwleuh+d/shhfArjPTz4s7CQVi6vyoZw/Cs1y/6lnqwFwCvZ6d92cqGbvm/VhjmclVrHk3J5bkVHsmWR393GRitVumPUVPGtgRLbt3IqXKUTOloxXXomeICQjpcf5gzrK9BwXGCtjVeVPF7S91Ubrnqeb/UjnSfqb+HDa49+s/d+brO1Ylv8v6JGXELfHJjFPb4SqQ5sLbe5sIxjTT4M9akNfOyFjC/jxQvAWv9X0v10eBpXb/teS0z+wrYFBEjd5zNwdvVZTiGjKLCbneh3c/CTwtnx7TxdnEKgHGpZY60jkmsJ1ZazpFZZ4g1ZHPfOzIL6+u49Xr13F981pz8nSaNMOoekCJc50r8uGwSeBEyLXDopml5rl//fqLuLq61lnl22ww05sJ9a8DMVqfuzCF9u5mvq4lEZ8T5RmKXWqIHNnQ3pGEWUm321qoMEl1ECHmkOrttuvYbVaxWz+p44QxxPEAIA1lXbnj9Ff/lYGT95Ju8agAS+tEilXPrNgW23/ujkodyPYQTp2jFl4xy55/qQJZQ8Ka//EQKofNUc50ZKY4XPC09RdMsA4RDlKAzHoVG+Q3m3XsnpaSM7CoAEJiRuNsB7i0+D6na50WuGZw0lrxGXCCVWMJ5bBvGkBQhNJnOQ9h8ykU7Q4jxg6WU7bblg54H89PmTaCBg8R5+vX6hpxwTFugKkGQA1JaeZ9L3D/Gym0l2wqmzRk4nwlNuu68kCzkOAfU0bUZN9o1qvLwemD7Eq2JjCimsWbvTaLHNrU9UMPIlIXyQkdBINaHMX4t3ScTmOCdHvr4nr46xBT0Vxal3xMWkBy4qGjzdsefjyG3YxT73pUjHM9RPrEZSN7JHOEQ9gFqIv7ynkAOPTMVF+y9wG3YuPStraYwpct95cHQ1tw6nPDkkpWdwjs4rkuMM8T5GIAJznTebbvpDTcXQxgej5+iP3PP6njNHr4HOPtQwzVFmbOAhctBr9HMbx5FRff/xDXv/51zL7/Ls43N7EjnBVWdzKX3egAS2NluQxjJ3mKzUacSo41vA/3/hr5nstFJs0hLGE6x3TCXAISHTNPPE+dzLWT69V8HnNqBZzSjSydKgs49QxdD55qLbxkTLuuiGz0pwmcquMEoPRslXOcPCyvX8XyM5wfMRuOOuCEPHIH2ZJBpQF4gjHCtlVzLHR1duoWYO5y9wlr18dYTGbx6uo6xkNmPq5iNGJY1gWEyBN1Dvn5uHkORXqMLhYRi0VsTqd44rqq+8v3jGNC7pmKWV9jk/QGUfr9aKAujOxp6SBm8VSSyvPEQZ7FsrV5TlVMtde5ZW3ba90O6fYsm58MSepSbgJw4mfoHuawtCRZI3edtI925jj5eRI0cOiw17CXAJ5k2Vs5SIAJ1mQjvbLczc5MmslMAqg6Tio8PMjRBaj7jPIAPO+LdYoMzGYQZg15DooxrzlG7c8F6AUAXSTWvlEdJ6XYZ3ehCp/aS+rfe7IrZyG6Dl7lf6RLXfpSqgslraulegWcRAroRLdxzG7AzNLZklspL84xOZ9iDuNPl+24jv1xHbvYxGF0iPP0JLMZfZAD4I3P4g43i/OIUYSM+iCI+OyAc85Hg0lRHJxlmAZlh0WzrLtT7LfMUJxjOvaMJKYxzDkdT9vYH7eSXyZqMYmnn+2kMykUUKUcDrHZ4MKHI99MM4QQlpKh5891OHveS7HoJvC47iqglGNoGaZSBHme2JP0GWp+qFcBeN+x5KdkW510GTILmaIkU1l4V3HVZQl6xs2JbVzDfiaznqu2oK0uFp/X3fzscsltluc2pZECoP5c9W9qbdUZU58ZQqQrCDkjs+OkLkN2jlvpYH+29V3+AjH83XLn0N56zR40+dyQ6qIDTq5XisgSgYZBiJy4ehc5X9/+NWs/edkNq8/mQtUdgvbPXp7b9d/ttSng5Oe4TGGae5524fUz3DUwaWxQk2s1ydlrIlkamW5XM+SFVFcReVg+1wWcRAhnB+P5LFMPnOrz1b5cdUV9riKnDNx8dtb+q84q53jOIvs61bkBGem9t64Ha51zi84Is4fr9WPcfXoX797+Pu4+fQyicfycVK64FRp0h1BQmW9nP0a6mKY+SKmZz71ApnelTCcA1Bx789kiA7Y5o/zM+7nnfe6V88blYf0+PT3FZrOL2XQWX375VdzevuoAk5vy1S3KHCt99nRhbmbPXq5trn8Bp+4MyPuqNZMdr+okul4zcPK96eW3BXh7UO0aSUQq8rz1MrYrOk0P+oJkrfDs+eIiFhfMOP3VP+08xbWQ5F7kjoOH+kG76G1x5DKD6IM+BzLrE+oc8HCibKgzGb66Uh54hqwdxhSXIAwhKPa2m9gSgLvbdDkWp+0+jhu03pn2rWSrnXKPQH/71VrMHaye3y8HtvNKxGAlcOJ17EyjNpFzh6SHT7c/tfFS0tVzaNbWCzYdEUjImpiDZnF1pS/AEx0fHLWWq7UOH9qYACoH72H7PdN72l1felB2vrDDHWwkae/zuUDSBgc1DhDAqdhY9Od+r/LMx1kv/fG5rtVxsqMRieoedGblWgeec2epGbVzUjqVpCyuK4ryAJIGV9oaX0/uVd9x8gGt3HgK1q4OLglLaylerFUjx5K7Yi5ezQcM3S3LNWaolQO7jZd/SUDNGJvllCd/zjkVcKpuXAuc/Hn7w8SbXj+sy3rgIfda7sPb+gPZBILeY167P2CO6Mop3uokcwiAU+X9YPKAVM9PBOGmFAK7GKwf4/TxfRx+/inOb9/F+PFzDNf3MWBt7wDGbEMjzcWMv/gqbv/kz+LyT34dwy+/jMPVVewnszhIskBBP4nB0XB/MB2pYJSkLKUplRWh0LrKPFJxadCIxNQFo0tBgJMdcnzQwz5pyF4g1weR7D4pECSJqCF3AyctC7pXXVfzeVbHLx3y/SGdszwcappBBLBbMluEjbpdkDdAJu+HLvgVU2DXuwUEAIG2bOccTlSPyN4wYZEBjcNq/fifFQLKNXu6e4jNchUX07mAE6GBOJTB1EtyQ8eWveC4E4midBL2wPk0hjhcjsfKZFpjvMEb05oax0Q5Gmld36WjJ3iS5AxLcwboK6gRqQMA2I5VDHdXofQyy6mu3cs1+0vsbguc2g5rC5z4c54JvgqMqehib4NtVLaNZYsqUCigtbGacKIeZc2JhGHP0mxTBch6hoU/72R0fJc6HzZrKPDzrJsm86CScdhZr2zEuYlcO4CTHNeyK7/lPpd/WsckV61vJp9NrAieYjrL5KQKIF2nPOdKmu7rkeAtC0HvTSn57owezravl+lBklEQLez9IqNw2HQn7jA4x3oQsRmcYoNhifa5iMn5HJdkvRBYe1jHfr+Mw2ATpzHAiW6Vs61QZXiXKRLTRkN0ll3gIH0FZY0FVE/aM1JiB1FH1pyA8ygOO4Kf97Fb72M0GMfFYh7zuR03yXA6MN/E2pdUlmOC895FbQ9GB8E9WK02aZE8UY4PBQf7iWRqEIc5a1zGAwAjASfOh5y9UgdachvPXk4nSWTwZ10wayvHzrDkPzLnIvc5SxtSipbfW7bIQg6A+WmvmklwV90iVpL3WO+T/N5ElPdTPX+aa0YmZYvyl13jer5ack6gP2VOJrJpK6SJRaPW4XtbgqQrv7Jz0wKYTTqgtux8Pf955HYmSUUy1JmnuW6BNeo/dwM6iV5jfOFzpkwxeiKzJ1X7LnVLtP4ScGq7Q0UiGQxBAPQZlkVitmdzD5Rcj9jI5rm52c3VzTPZ8rMOR8kx2bNqnrPpOPXAqc+jMijtRxKqIG+vdwsI+zk4A6f6dwZmNkWqwr+AlIYS0syq1hdXmbWiKJwDAGoVq8fP8eH9T/Hh3ZtYPjwKdMvlsmbW0wU1htQ8nH2cORciXFjz7KNX1wCma4EnJH7M2nu2CVtyOk7OdyqyhM7VcAhh5jqd56DIN55VQNPNzW2aeqSaLcmAzoxEjQjPozIGVOYOz88pg/pa2wWcCqRKtTFy17bWqGpjKaCK2OjnXA20e6fIypfrQNPmKdbLx1g93cf66UGSPanRUnos4PRv/8e/PGtB5+AvD6sGKsUMpea4m/lBz+gbqQMg5z2qO2BNOqy2h+LUkaJYphBAPnc+xVR5Tac4YbxA4O1mFZvlo7pIYi1lyE7nCamDZXMKlNXg7EGBXQx1L5B9sNC2aDVp61sn7wymlPdstumqQV6LZw1y/jtngPoCHz1vSS4kT1SO0SnW550ctJhBun31Oq5fv5ZZw5YClGJpS24Lh8FcriS0OnVQzBfaMO9wRKV7w7yJui1KF5Qcrw4tgbAsJJhhsibdulO6XBQgMCG4ecn0yDVlSoDMwHX3DDa7mM4s1hzkZvc+AYWS9ylN2i503FMNYKcNqhwHlebuVqQ0rTyINeOTElLXy+lmk5IYL/o8lIr90WZmxz6AXhV+AkJVXKbMzBuFZYO9PjblBqkx1rA+ici/0HHyYZJFXc46tQdMAYECTlV0FStUD1YdIj3j1He3VDufCB0m4JbP5bkPzclkcLI+l5hlipxtBO5579/G4eefY/D+XUyXD3F++uxBzwMAa6x8psN0FtOvvolXf/6bWPzqV3G8vY0doc7TuYAThRBfI8nAQsCJYsXOh+4y6for86bsoT1MzWeHEVJQq/TzDvSbTbmeLM3SOrfAqQwi3HFSt6lh9Upyqdyl3BfqcKtf6/p3zH0eSsWkav3x/sT42qhB109mLIAWgNM+5Xp1d71HILGj48QXgIWOk8LwIHoylFrUu9ZdBuhCFsgNKGK32cVutY7ZeBpXWK6Sk3Wk81uyEDoBdASdY6M5m/FQz7S6x+OpArn3dPM8AtjtgSpqxUJ7HsZjiLbzpkCu4h8yRm6KAFrIAkm+PNjKOvX9qhBYP1sl7yhQ37KSLbvbSmiegaJksln3HD4FztrX454AnJCGulD2LIHmGzP7qOZ8SqoHQJL7VQ73sn/wR5BmJirsnlimBRzQBZzqc4phTKtqs9zulPZgP7Q/cuBXyC9rUjMzWZS4MexDN8eLVITXLE+BpA4MuhXkZyo7VB2x1p11/R7QZYs1ha3m15i5k7tqAqUKNgeEsqdyvVNiCge8HJxjNTjFCuCUs4KUKFecAQCn3TKOx1WcYhPnySFicooTpg2xjwF/r3UtJioH3/O5FuvMHmHgdD7ZZU8Wn8A6uX5CMvDoTTAtjPWKZwGCYRjzuefS6DwwNH3Aqjfnm3xMsx4sUy/mWt5O+0OsNxvtSZLYTWcZglog2bK9nGLL4e3szNDt6TKCsuOUwAmGXHVJ04kysErZFPUDIZ8KaczeQ0p9PFeU4qQGZGjmOruaqoOoWyazzhSnnqmXbpMt+13PTc3y8DrIpAFOrE2B+wxi5fU66VQzEsGft8BJsxms1cZCuTsXE8y9lDYVK18zjTh3FqFossiHtvbvVMR0zHyue3e3sKHvzxGNLrzoBtQewXsqYqbd2+v5cZHbP5MvCbTqiNVZ24LKHqz+IXCqZ7TOZr9O39kq4GTg5c9+fXn9BzOjBeaKiFMERQOcCsxlGaS9S+RPzupXrdF2nGrvrc9W96WAU8mN28/O6/As1fd65rzd523jX59HDQrMmg7rOB6YxXmI+0/v4+P7t3H/6WNsIfSpo2XAltsth+UAAEDcC/O6l/RG9YxeXF3G7atXcYMj7Jx8QtdrnG0QHQ4Wd3OgA1CS/EHW2iSnDCyoKXjNBXbmFw6U9zow+Sp8UC6OAk6ptkhXV69Bk6lVi1Vt9lLSWOsP6X7foexfnw5j5Tvxa7u+6t46ggVudRO7nGtaAZwe7wSe6DhRG4sYpL5fXMbgf/vv/4tztcYpVFwwu+CiGK83jgyIoto/uALlSivcFEzcK6IOuIzpIATQIScJEwj030jsMIDAdvW02xg4ka+CpSvbqQpPF+48DHatw4SBi76P455gtrE6UvsNr3uWfn6KpEQgj/AqvgfG0yySXOOQ1snNyYeMirVs7nagSfNLY1m3nieD2A6PYq/pEN28fh2XN68EeqpDRAdlCBOmAEDL9+gGsMBYHB9nDGhaJsj7kP0n1xC2jyKbEM2y+9X8UhK5pTVGB386SiJJerbdnNQUckZAJn+z0eEoBtOpUel0ovKGSZHCbFFahuPmJEdvu0iZWbXTXQWSdcDJzZqUeHB98/6r8PG2Yf97ikOz6VojeW2Ve6L5GzNxnhFwR9IypOx0Ves6gREfUgxO2qXyczppaHU2fkGq1xc+2dVKOWnnvpIt72LYauPtmZ7nc3siCZo5kjqIuHRjJbeEZlEk4UJmw6YB6JdqwJ1L8ciHdZwfP8fh3c9x+OmnGH/8EDMs9h8/qZuqpmE65h0B3V9/G69/89uY//hjbK+uYjOdxV4zchQ/FGAThezqf+S6ZA6N1i4GCQlsC8Cq0E55BjIaSWnSnYpCeIp7vw5MO6lpdiS7P+XsJKlJsnhm3u10xv2tjlM1JH8JOLUgqti21l2J54Oum9aRY7r0umKSjnvJ7yTXy5FE/gF7xJS1RLB2GpowqbiXOx7OmGjB7Zipa+LET5k0yNksLcYx58AKHoMJZpMIw5U9f2WP0X/GqhSKQ+Ghzk/BQUzdP0krnEG13x1jS7dLLpe+TgJN6jK5Q6OZqew4zTGBGU/UUdts97ZB571wIKUUqIqq2virGGh/bZnol8Cpvq/uQV+cuiPJs1ischUBLiTZOx0QrL0nmVzILBFaOcdDcc3vZckv4FS24lYA8PkBQiqy6CTI/c7RCRzM7Jfc7WIsVWzIHc8d7wJO7IG5QnTvnrlz5eHZAacG7Og6afbUX60svYBZzUz2a7cAVBWdXXXZSYGUa6buIF1a28f7eSCawtlf6jzlXq2zlZBsgtUP7AyneBz4a8XhrbEvQpDPcUHn6bSPwX4d5+MqzsNtxASTHs4QCrxtxHnrDCgBBtwKKXJxv2S9aRc3cDpzfSkQ/Gt1oFDycZaRd3g+YMmPdF4TJQIoNrBkhhJAb+CUzWARBRR7mllImR6XnHNpuzvEjm5Y5gNpZlIycWZxk2HPDh5nQT9XaaJA4IPsHsltLAHlOdP+JMknADDnKZV9x304WIakR5xKos8LdCHms0v7SoWbUgCLqc55PJGWdJx6gFwSu3rWas0V4fas26SxgJLqGQy2jnvqRpU6JuV91akottyHqmJV0wnYRFgVn3V9/Iz7nDMAKAdB5+cw3tadVwke+Hfq3lN/dTlQfcfI18X7gTrH7PcJnIqlb/ecAjwtgOmubcrSSgrbAop6zwVcXr6OZHOpcGJ9sM58HXvpeZFHBnF9Z0sF9KlIln4eDuBU0ue2a+EasJcBa5a2kThWTeGuh2cF/WyZkHETs2SifURDfbaqIUwa+foK1jdzUl4Dvof+9wZO9b38WxOdVlAJZEkOTcdpGfst8zj38XT/OR7v7iQ9Xz09ueOUpmfKnNT5dVKtGsPLGI4WMiK7vrmO21e3cXl5qbpus93GhrNTsm3PH2NTTgeK5oBrA/Z0MAH7PuMBdssrKafy49QlNjAy8AO09/b3gCb2ca53ERBc1nLCrPtU9ULV7K0yAfJRDdpcpwZezDW6Q+0oFis5XiqMTPKzH1mqRyAwzRw6TtiQLx8/x3ZF+G3fcSJgePBv/8U/OWsmKGUvNmGzr5VvbuOklItDHY1cLCXXKGnXUBSWh7YBOnvkdZu1NJkAJgp7ci4AUcwbUDRq+Gq7UdK6bYhdgJZDC04hJa1SIS4kzWchf4lh70Fczi9iPptrocAga4g9nTZqwaswS8ceFRLqvGTbNGeAeDBhimYX8xgtpnGaEmJ6DvKSLnA5u7yO4WyucN3RYq6ZFOQ6ACe3MblsllCxgB4X1i3b4tlsmmza0/UJhktIPaesLK/ILlXeUHeb+ExuW3cNpU7y5qFsBxlWlygZ9pT04e5l4ERngdOF95ruTjm47sLL8kbVmBnS5l2FFUEKdx8ips2cPV4bVQ/CHIrr8rB0w2KPeIBzM1bbk4Hd7kGT+DAHwNMOtcmxcOHvYUJsbFXc5N5VhV5tcAYL/eFYXZcK2HXR6M1OEsUM9C1Wo4p1q67cOXVHpM8G0IwTwAWJEHscm5LMTTA1YX3n7yVpgjVexenhY+ze/D4ObwycpmD4/CUAACAASURBVBgULO8kWeVWjKaLGMwv48hA5rffxavf/Hsx+/FXsV1cxobCGglZ5jzhkoVTma4zLnIKhaSDgXMkhZGPA8/TFHPFwOhJxWkPnGzFO5lCllDsWaZniRpD917HZosq/DLTnwWKK3vDc181h9ID2F6yVwdqMW3FFhVjWVbA2l74EbkefN8oxNxxYh27k2dyRcHM/Cr5DoYcfs4dKZCul/wNHUquB4XbeKQZDM+BwbYzE2Ugplk/pEti3ZLBHnCwoX/nOtsSm+ssk5JkhnUj6APsjrFBHpgOel2/VoQTJFMWPIPwHMl8rgOdQpPDClcvrvk85wkVJg0Qy/WouipnKVogVYdMP4vhu1BFY3fQ6+DNOZLsQPMsqqgiILnLGnIwpEmXlJ6mMgGZmMBTSoIpsiC5JDOTUsH7gtaMnDJtIFJOeLYNt8sbIL3c8bBDJxhcUkokQHIR9Rmk8OYMH641XZIOPZ8pz+3kMynJ9vyLCSThPLbGnPEUoSN3UM8ptQyzC8TqQpkSqCKpbNndgQU4eaZFc0vap+2yypecY9VBSP+68zlmwj8OA34anGIZp1hKumdSjxyoOdcrpXpx3ESM9jGcnNxxAjidNvrCt1Od1CH3dR/bHAD3rBf3DYkzoIlCgu7hVF0nzCQAbhhUCNrjyndkBpl1DUnW5/EJPDD3K4LLe4Lc58RCOoaju3YCjzasqUgMzUvmcLjk8jrmy7mMM8k5MnbydOeAOSvPOJnQKYMIdRhzdzBhkUXl8SAzA9aizjjt8X2ukcngBONlTFWZgznbIngtkqC3wy4mu4r7ypRpQYhGBMp1NzB1MZAuGRtgr/a9mnlymO//R9i7tdqaZVtCfd4va+219jUiMk+cjMxzTuGfUQTBF0G0EF9EBEWfBZ/EHyAUiK9SCIUPFiIKloWCp0Asb4UPBXkyIzIjI/Zt3ed9Tmmt9TZGXzOidOfZZ+1Ya645v+8bY/RL6623vk0Bkz4XiNWgrN4jyXJFlddB1knGPylzLksv8JrS8vjc4Si2Hh3RSq5KavGZjKeyx9l0YQf2GiAvxF/Dbvvco/PzUSlPSmDkd/usnhS9KM3/fg614mI75gTsPHHCLbD39ixx6vav9zUZAGIynBVHXBeoeueJE6/B3tICESVxsh/TtcKWaoYp++ITnPR9C0DOfZAJjpI7Bedyyapc6FGlJkCr5uUImRTwYG8f448UU+HrBFxss5qEvqX99ol/jzuwsVZsfbm/vY3PHz8lg8h0XklV8S8Sp9FFTGYQO3gRV9eXcXl5GdPZhOymx8dHjs4huJrUWJxPq8phLWDUJuyLhggMBu2qF4qJ+VZDqlklRqEhVX27zH/OeWIsLJXNmjiZ3oqnZNZRjR9IVdzBT+CzNSNVuYH8F54bWmaQ4Ko1QeIOSnx7Vdv7lT41FfXAaoOSHpKmh/ubWD9h3hWqa0OqGM/mlzH47d//uydUgzylnZptqfKEtZUTTkT5BJUe9Aqo76QGTXxTGDfYVcgmQoULlSLw5kHL2+9jigZuzFvgNHWEN6LlQRgCA2gpj0hxgoPkXG2gOT8mHToNZUcMXfZD0gQlD/zBgwI6TdlgVl8gf65rAoycwlwK4hmIUdaHPMnBZBjTxTTmF4uYXl7G5OIiBpilhCAV85JmixiCrz1fxmAyiw0MHFDn6bzLN+P5UOEhYjfLKh03hwJNCk1k1YnZNueaZB8x7s0ztbCpiBDByKUkc/JgLclKY5eBAdaACCcTHvcfZGUtN2hLaoyEk9LlGTUKjj2Q04psMuR0G+oz4sHuwiBMuLLi5EAGAbsCPDVcGi3BBsdnMLCgY5Hkua4BgboRmypnrudl6icOQb9/Bwe9uRW8bCU6Qpk1pbujSkI/dA1GjjifK/uaGJPn9dchg0xSUkkQzwPqU1QDw5BABIqsiGYjuCAQippA/GG4fojT7YdYf//72Hz/bQxuP8Vst4nd432Mkb9yU4zjgGGpL1/G4pvfxNVf/XMxfPeLWI0XsWOSJuEE1itgh6dIArJ5lFKlFoZQw6UoiQriOoIDZcwN5/UIdeQqkaaH31GQ7eF1OSOHe84cd9EPOSsnq5SkqHD2kNBno2kyVJ5FZBdkdFCO3lQ1/FRgR85eIHoK5U7Ig6vpnzSKXCMGq1mVUHAqyidR4Kz8YI1Zqcm1ZnWTiZMCNd56qkcyEYFdcnCH6jRpLQ6IzJnv8yZEG0qZXFbHYXxV8UaQz8oW5dYs2yv1NaGjqiYtlqD2an4GOeIb9Iao92wEUZpEiFnFMNWWiaMqmqQzZH+P6URE54jf5GdXGd+kZedANSWfqNZxTAN6vk5M4MQ117m03HcNRI1Eaz1QPdO6oqLGxMkVZ8/HULd9ijTo+buyKaRSe40y+T+xQUmnyqHabqyWI+1jEBJvyjBS+03xSXY0UbENz17GQMlTp79IkleggwCA7rTdY0nAkMim+rdIXsjKF+65zT/M+XakPHlwtmBtUsyR/0zz/denQ2xOx0AHkdvb2bvHhAvVUigW7mM0PrLvbQClO6icnhAY4i86o/A3GRn5fS5/2j5x/iX4QqokAbpT7EBBZdM4rg3iC5hpNoPeeRxBVwWesM3eWgAoZHTsA0NNYRPIHMhBtO5L5RbjYxc4aSEIgon5uUqaALZJoRdoNmgwPkNMuoi4C9iwYA0rUxm8aj92tUd8KpkXADQYqIp+L38mlJtAWfbXqucJQRTGEUhGmdUzz3704O0y+J7XgxjGKDXA2dyzDNLJLgEoKFCLVOQGAGhPYj/gjxMyf3XlifFKsjdEt9Yed0LgKpKrEfhaqxsNiMpg30ce64XYaLVax2aNpFsJHgJegMXqVxLjhjRm7CiPg8heo0r9NmApgSGdGvc89b5KqDvis7p4U02YfN3NtpVn0ytwegZIIk1zlJBHVpEb+0FJMsenIBFmr2gOAx4OKVLS6XLqiREApT+u2JPVkH3j9lq8Tionu/rSbVw60fR7PX6RT/HIiaxeP+ubBkMhZypmgkIBslQ91FrgTKKiqtlkvE7uRwklYe9yJhPF1aAII+Gj9RNmPN3GBkJqaFkJ/G7OwoNf4YiMZSwur+P6CpWmRUxZMT+x0PFwfx+PDw8a7ZNgPhKnyxfXFI3AkF0wBbhvMJpjNo+L5ZKAq+MLVopx/ZQvVxGG1Sg8E8SqCdoxcWpMoC6Ewgp6sc81caq0co5OSHE4M4d87vC8lGTtk1KquKXSXAUMp6gM4oztEyl6D3ef+BdiEcxLOJNrGpdXr2Pwu7/7n58gyQt0logqDLV7TeiQNWsHhx0GCAcOc0aYFMGqplEiSgFDSe4S6BlJs8ImhBNOmh4qIywdppQr/o1ZHepN0lckWVTE4iFCVp5yyzS26rOBQXa/D/5NaVoM2iNNZ8+m29FMqDmuab/axGG1Raou2oRKJXQ67E+Bl4I/GQ9igobYi0UsXryI+dV1jJkozeOIqtJ8HsPlRcRsqX4UVIygCmX5Zjbm4l6Sc8RmPElnq3yMZ3yQQh/KlFxwyYuzB4iJkyRb5eCQ9EmiV7xdITjYIL1UraMvxKlQEmh8lUQIoe2VoIr6wzjDuNPopLOQA8nkp/Ug9YnLQlz68DEjMs9mfGX5XGilJqHjWvBvWCEOLaSiYVfz0UT73jxpKoITMh0EDRzmhOoMXon6JM3FlL58KLZ9CqIygTJa0X5YeM1UdMqA1JxivmfK1lt+HpVOOgigYBzcqFI0+5/gQgEAbDcx2jzF8OE2Dp9+iM0P38bmh+8iHj7HhIInmCs0iDECOuwD8OG/+CIWf/m3YvkXfytOr76K9XARh5jFCHp9pF0eYz/cx256oKTxGPSbFBByFYcJRBoj9p5QtETUPg86tYqTKlMWStF+eUaBSjWc2l8ieqcMohpVYWAVOLhSLQqOh//VgYamkKDiMovFQgETUdAiS8trALBwOBIlbUl9Kg6RUpJJnnodsjE4g2JKtOdZYYLkZDrvj7+jEkIGHumKudaiYWqIq/62xDr3q5N59YKm8aeAhpx2rfZ10QztQCG1EXM24M8ZFOD3IBfrPUdaclJWfN4dLHm/WyUKr3vWXJ7VlhaA6Xgk511JDJkDCRIwiUHljT0qoMnIMctm6Pc6UpwDJpv8q4ITBeqaJO9KrmlwdpgCIhQIgcbBxuOsboqSowHNlWKUaUwqpnnKvK5NgZw+23SOdqZ/8g8lC02enHRCzf/AH6Cj2I8KAdWrVns7OrIsOy7fqOCGAV3S1J4Hg33GXdtnqFYD5MieMXw+Kqli94oMx3shtQafob4EghvMkzVQm1RZJEun9GNIoMiTVyJFEJSIDICOnjg4EWYCiB7ek+jkgxOqUtMYxoyS5sfDKI57DddlrxSr3aDh7WIDqi9YI3mWQEFs4wlwX7z+PqMLo0IYoNCX5/5JBFjVbVD5UOlRjzRlsvkeSpzwfBGsmQLf/Y+qKD6b2MOk6DB2kL9Rg7wCMq8hK9VVfClVVlmfy3EIonxJeMlDdelzOadMIAwToBL0ySdLxU8JhRRg5X/VF65rSmpX7nVVKvI+XAXB+rNCrZ5hA36u8phmZJAC12LwS58hhooEfjSCA0yD1dOKX/E+CHwR8KKvBckSQA9UHSiIgyrvVrS+WlmSGen2QFWEPmBa/V+ireIPEiefiZ+rNvlnBtn4TNPetnttqmqiobtykea7UWdrAuTg2PGPaZPPqJNlNqfYMYhVspc0kzibEe6LJouegI3VXVP1lwmCVflczc6eYKsOdzARfbSo3KIVQ5Ud+pJMnmQjIcEPtUv4BYk/0a8jTjLtshU+NB7BSqRbMktAPVunGmYOeU3AYjCZx2x5EReLZcynoBXjV/exfnyMu5tPcXd3GztW/8WkQlvJ1dXLWFy8iMXigr87nS8lIkE/jn4miQyB1YJ1df+Qfa2TbTxTJ04EnM7mfPmsNjCh+FyfA7Ns2nom+wnvbQAY+9I23NUm7y/HzI6p6XfoR0HVu4m72w9xf4t+sQeNPaHS5DyuX76NwT/5T/+T03a1lgJSGmBUmNjEmgpt5K2jpwhGD0MwQb+DxC8MZzYSUigCBx+ZsSXBKTOaaF8aL7Z+k4qTWol04MrM7czRw4Qkig+dCRJmXKDxGlwHDIFFsiL6CMUULBPOBjZQbI4xmIxjcYnBX5MYwWjAWNw98CuTJ2bmCHBApYPsOIwUKBCnGE+HMV0uYv7ikokT5iuNlxcxWCxisLyI0eWLOE2XsUegMZ4xcWLpM+VeqQRHLqeGlbn6wcSJdIdDysEieYLUr5JDMibxGFri5LlIUqiyIXAgp0DB/OYcDJniADZaNeFoFZMWKGblK42SqT7VMNffkWHucqD+DBs+b0R/pt/vefChQ4K95SbWipZldFfUaowH6bPxx9UPPAd/lr/6wNVrsuGz89J7CL3xn3ODXikDvm8je9qrat7lAc2gSQ5UlQtWPyCnDwoqDt7Nh9i9/z727/8Qx5sfqaY3ZJUVQdQwhggYYRwuL9nXNP/Lv4rxn/86DlfvYjO8iONpFuMTRM7hsA+xG+5iO9mz3weJ0zBpYnV9bHRc2akUEc/scZKqwaKdVufEiQkkkXFxlOtaeT2M/mhwqf44iH2egPVmZQfGCDCQOOCPefcOgtQPoyqkefk4IFwbN+Snk2HlLJ2gxBWsBJg9WBmweI/WIKpeL/eIokz1r5Wk6ecSJ+87nxP3Q2i4cxfQMVpmX+yz25Th2CALx90liUGhdNXMSW5FmX3+jMz5nPmzTIEQjUe9KrK7srmC67VeQvJTNckzkVSOFNSQv8fguInBSFFRv099bPV/cWimqCziu6saanqszhOCAjUdC502qv7TxEmXIUqpaFxd8dL36n1Xg8hnBzwrSJpx1/90pFOJE9bDdsIUMKOY2vsKeBul2eMwaAOSYpzPra957/m0j0OfE898zkVTxV7ZrQeeMzlC7xL64pA4kRWRiROTJtPMsSYatc2a1UAN20AMmXhxBlkqhJopwCAdFd5dHFDr4q1hDdHjByofEif8HZO+h8SJyHMCg0CiCQ4QrMI+x+8r4ZWy7iGZE5oXpbOUAh8JzgF8YcJO2g96EaQmqceXCqrZD4UHw8QJAXmrMqagTCYcuAQk46j2CDxTpZf7D3ajyFcz4UvaDvc0bFtS1NlfabZN1jVc8daaAggVUyNLmtxQLTnKZNL+2gIPor8nbcvKb+kvniUWuJ/sg+QglUy67E9tW73Xqx3oQfmAqmv8XXSOJ8UbNFhWnJK1gYoT+lrmc1UOJKOuEQxYS4jVeAivfQvutQIbvh4ljeo7rK/FZ/k1zxMunWPbVVfWqg9p/y4KuLa11Z/7HNuW2/c5lvFZVAIusMYBu6nJ9jHu4zU7pyXbOS/O+0jfN7Onxyfab6k6SypvH9iKlyO5F5ieFDWcCzBGPPIm540hUQMIBZ8H1pZp0QSjmDjJJ+/RF0u6fxcJozwPQXasH863bIRGLmCDYyzOnP2rsNeoGyBWxUzVx/u7+PThx/j86RPjfFTZYNgxBBcy5VCVW15exvLyOmbLFxRGw5kzMFt76LxHa0zo9a6+zOt3/rMaY3q9neg4cXKirr2UIm9tXlkFbLP3Nn2S3k/xKPtCYX9IKVzF6vGWidPt5x/Z7yQwHT1b6Ad7E4O//o/+/ROSFNLXgDLA2OZgUiOUHGoIq42ABNKbGJS4hnw41OxUQmUAT/UrVKL69HfKRlNWNhnOiXwKiygOWUMhtA1drElnhGbpHRwLEEbMTuGQ2Bl2oPoIODgT820kykBEEyXopRInoHu7x1U83dzG+u4+9o+rOOEww2lt15qijOQJjhkDCEcR0/k0phfLmLx4QYoeqk4jzGJ6cRWTq+sYLC/jOJnHAYpa6FeCcSKNSrMyRG/DsDJJYzPzZXO7mjJJdaKyl9SFWG2CSlE6DTkH8bE7NUSGRhskqxvpyPmerVKgoKUa8poAGSFSAJM6/mXidzXM58lRNVZ2FjZWNk4VLTC9wCh6epp0uNmklIG2DleDxhuqZTTL11ITJ9+DDTYOUUU1Kvrra8fXnyZOWiMZdgkliMuvZMDzr/ga9vJA5CQ5s9nL4pIv75VDmzeQqYq4v43dh+9j+8MfIj7/GJPVfUwwnJCJE0CElJ7FWXr1Ki5//U3MfvMXcfziF7G7eBXb0WWcTtOeOA0OsR/sYgtpYrZ2iNJWg8bqoLwvTMdyMO7KJY2pZpGWfig4USnukNaUqKpR1B6wgpssBN68/Pr8SbFwv1SqQfnnQqSEzjr4p0N2716pankfYXEc8NjRcl9kz4pRYrGiVIJ/lpjn+amOve4RO7QmJFMSp/q6GijVM+KSP4ATBS39T09M9T1VAmvzuEQwurMXWmaZcNP1arLm6zAKZzvA+0t6MIJRZy7ZfdkSKDl4NdPCQVIso/WgGAEXHe/nghJnXnKa6qnTHCh1LHIfmjKVfYU8TxYEcBBBOynVxyY5nmuoz82xBEyalPp4Deu+/2clTlq77MlsCaHWQXvEipIKqDpI4wG5VuxKymaK7/Bs5f4uS90ogp6J1fYC5ciVNEFKHGqztGdZ2eCoiLSBZEKo2U+VJsxLoRQ/elwUWjORY2AGxNoiEUhoVG3C9w2KKKGVzdUMJSROSraUm4INouQJFac44ivsKRT5VLVg/y5FU5LiSPpl79tj4MEqKSjpSZ9GtSTRcTdpw7Hp7EtOHj9fPQEZF8WPVE4ILKUSLc6Tqk09ceLDYGKk7Y3uXgIRE6jYqaeEfbgZxNIXJ7XdQ3P5PIjhikoGJgqSKAeefCxZcWKgVsYtkPabe+WZLUr6a6ea5c5IUaMK7rG/zpXfMluMFSiLWyTlvNnVZFa085VnDFU49VUJ7Fqtn1ripABRgOEGqqrwPaTqTUkXlvKfGQLywfB9nHeYgJnPm6+jJk81jnj2LFhxUn+J7WS1I9VPVf9ck0G8HmB8PZcVlPAZdlXe57BWMfw9+5vaQ0PfluAcmA2e4+S19rWTYZFJ9bOzToVUg45ZjfPMO/ZPlrYD2plsUWD/ptQpOaPTYGD6BI2SUUECSTAr3Ey4AQZqbqP7d8D4wH3AnyxmSGRQRJBSsoAr0RYBljC+g92aLmTr05aNKDaxiYfbm3j/w5/i08cPsV6vCKqhHxUS5YvlZcxRpXpxFVcvX8f84jqm84tGTa0VovM4wLbHa17Xkzap9dbK19Qk3D7Rr6v9UB5x0foxkmnFBDdprra/TJK5Jn3UDH0n+mdhs2DX9utYQ6Xw5n18/vRDPN7d0D5MQCd24vQ//Qf/JrFqqWLgAfVgMaXbWGpGgyuMPKpTyHDZkwRpzeyrEZtDKBiqNuKEJyrDYDPpWGzazDJ+0qvaQUyaBoQMoFwHiA0xJRInNGrjezP0HUFnfrlk79EAFRs0JiNQQPLERuNsJMUGBDqEB7PexOb+ITZ395k8PVEG+rheUZgi9qigoccKw8NEIxsv5zFczOKIBA4oFkqTVy9j/up1TF++juHyMnbDcezQjA6aCYUeQCVUEzKcwZTZOpdb6DWSM1MhPUOIXNUc0sWed6HezVA9UwvR902rc6BGRTcmTpZxNBrSN2BHV58PsOtBcEeSqhGzkXDg+NxoKDT06yviZbS+OhDSRCw4UpRrjD4QxEkGlQ2sEyf/t/ul/L74bPfw0Gk8C7g6jdHPE69nD0r5Y1SbTtRBmdGw4izl5HJAMCpFyePHAYHTZzCCJALc4PUqTo93cbz5GKvvv4vtD9/F+OEmlvtNzHZrzhfaoyE7h9UNMIDuiy/ixW9+HZNf/So2129iu7iKPWRDT9OYnCbql6C225bDMAX1FjqQ6T4ZCNRktvexqF/JxgcG2P0QXEsbLSorIZASktMQ1ERAlYynamJSR3Hm62u9rnVdqkMjHSEphEqaUirXpfmknNG4UWRA1Q2NS4AsuzIQ2pA2a0S0ERWh+rwMSchm6aH0vTDqyuqQEidUtcU/P6dqVedfwQgbdDsF2rhnNECdka6qpM2Hl3jWC/4tpyhaIAJdfHUjbAcfehBSgxlXRpwot+fS+gssQdMrTqRUkzaY81hS9Q6/C5vEAI4CJ06cfloRIuWQVcMuymKAhEADz5Put1Fs2LMoGmej6yJx4vWol8ZnrT1TkSef2ZtzO/VziVO1W1ksbu/R1039C7YjsrGukqja32xtKo3x5KUSpXsiW09l0pTksLtACxNLADMAV0Cxyf4YJItMNrH/UhoO9D1G8JpQkeoSUmT0cxDYI7oeA6CU46YACdSzKG6R1WQ0qZdzwX5bsB9yLhoSJ0iWo/KEhInqe/j3IWnxnDv8vLeV1b9M0ghewFeRIpsKmGnjcXZ7ZRoVsBFnHSk5Qm/dMZ7WKynFopdgApEbKdUyESNDQAwNqjJmwzxBgVT1syIoE6ek5ZnixvPEhMw9iUjw+/PgHgEgBgATTIFMyHxIJdCkhvdWrSY1Ned9ZfUql129lhkI2h95po5nZNJ+tH2u84Hr6H4tq7XdATf6XwP2srphsA8CJRJcOsbD6rGJa1icoFX90D6RfcboT6GYRfYG02yRMg8/ARQ+k0on3SXArWCSA+H6FZcOdoPP6fn5rCDaeVxRbS0SJ78HXme/0gGOziyor2vBuP12qjwasOI5Tz9Bn9hEQtI4F/aEE6dcqEa3VtU16ckE/lP9jiwrARzNV7AqlLEdZbrRdi/AnCqveB8ACuy1FDOHfe47gKyqtqPnfbt+jNV6FU+PT6wgbqGAh0Hws1lc5fBaCDaw3525V/bX52gM7uMcNq9gVSN/tquHuPn8MT6+/zFubj6xNceCPuhBnILWt1jG5dV1vHrzLpYv3sR8cclWGQOVXp+6trWa2O15r9L1Ld5ZKTV2qDYc/zboK6BQKp2VSSDf2nu27Se7LkMHwxnDeNg0RY82TJzubt7Hxw9/Im0R53Q6gYjTIq6u38bgH/17/zq7ZfHG7jlxyUdShhrmhxVGlQk9GTAucLiciJ6Db9lUzQGpUOmJGE1k/PBtD87Ewkr9InXaU3UGK6vACEYXMyomMZ4vYwgkOmWDDwg60KdxcaHE6fKCPz9BbCBJCqTscZhiKp8kV5k9V+ifgqNCmfruPnZofHu4i8PjA5OnwXbNQaT4i/4rcH3HlCSHql7EAcYaw8AwIOzVm7h4+0VMr1/FfjyN3RCvQeKkv5AlpmtDAzASwEwq2aNEBDBlJlP5R/NAFDAwhuOAwt6bpP4mBQxM6FBVSX68kzFtIG+Urn/PID+T4nMEphoYH+xz41U39M/9uyJDdaPj+64S+HP1Wsuqdu60qxKi7uElPdlJd9IuC/etWS1dtx8/rBWneg8+QM8DrGwO7AW85rTq633AnXzUZ8QZLVAaJF0UynYp2gBng0bN7SYCgcDD59i+/1M8/eHb2P34x5g+3cfFYRdTqCkBbT6N2aiJqunk+iouf/nLWP7qVxFffRXri6tYzy7jOF7GIKYxwf9gdJGEowF8qB4nOc3SkF8cdkUCXflxAl0rT5mftEenOQudq641FDKvZyTDxHUgSqN+hz6zQcmZ16Y6zHMkqlE2LWZREGB8kD/HFAo7PSOrJl+Zo04aZUvQO0igYLhz831N53tYc86keCShhh6s+3m2YCj3YUVf2x7Si9pnah/1pEdB0k6oLxWJpPJpuh8CmbpWTqj82fha6a4OuBp4kRWcfu4hfuFJWaqI87pzYDltZ1YZscxMnMD3T83PDtbIXvE5J+KOxKk/T1Ei9Kxzv2QVpQs7WObfM+QEWPBaMfiz0In1bDPpS2pYXbN6ZnHv5062260UhMik1ufa18mAHep4SeOBrfIMkJY4sVdTKoF0zBkEeU1aM39Kfrbgj+5RYiGcouTEiUIikg9nUpV9rxAWQS8sq09MntTvUv+mzmGrxkmsIql9OfASyXer2KdqIKm3nI+Yr+drEC3Dz2veE6h5sDlIVoBXcKAuwU+xAtr6Oi6ccwAAIABJREFUMHvEszCq3Xt3cF793NDnIvGSbhNIsbGqKelKpqPDHMLPgcYuwZAtlFRZUZmxKZ39cPSB6gFiosU5T0i4EDC64iSQ0VQ903/db9IdS/Y5klVzZL+2FASVHLH3hQCTepzsy0zZE13R1D23Tuo9cS7aGcQ6hwJcg0nNRiQ4JWl10a44Ky0vks88ZyCyMswgXdRZ21kE3Lg+vMcDZmPSVrsP0KIUHl6uuA9JkxXrtF8EgjtAtW2z/TwHYPHftgM+U/W/UXGqiVONO/BZ53HJuf/Gf1vgxz8zBdwJqvdZ/XyfSV+vz6KBJQOJfI8y6LjJRZTkl++byqJsSXHCm6BQTZwknJOAFOMv+TABg0r0eY4y2NewCpbhM3HSDC3G5SPNgkNbyQmz1HKW6f3dp7i/u4n7+wcNm+aYhgF7j169eh2vXr+Oy0vMrVJ/HRoB2F+fFU4nHASuYFegWvv0GPd3n+Pzpw9x8+ljPD7esVrI11CtcRYTjEqZoc/nVbx592VcvfoyZssrvsYxmRMWrlubyfY8PqkJN/7tdat+lY+k9Oj7d/w5HSiE3yyJk8ccmPqYsRHOPEU18gy5tGDA1noLhx16AO/i7vZ9fPjx+7i5+UhhOciwL5dXcXX9Jgb/x7/7r54w84iKUqm8pup7zkA4BWWu8d/rFeZJgJSW8xNSI15rjnkfQ8qbQphhjKnZoNRB0vJwiA0zeTV7YuYNFgJiDpoXo8G0lDjFe4L3fPGCtLwJq0qYO6RepiEEIODYZlP2OUFKFb+DIbXQnKfjwSIP0A+SiA7FKlKpD0kIZKCfnmL1+VPsHu7j+PQYg80qhtt1DDG077BnsjiGWtoQkq2nOKByBGQcOvZQIXnzLuav3vC/D5BgBKUAEsaUQ5ZKHpv9ICiRsqiaYwTHloMgwf1GlS0PGZ6P5gv6YKmXQwPkRINBrxmMRpdetCrUeeLkwy3Dz98ph70GG83pZ5DaAw0Z5JpA/JxR8/dq4oR/18TJn6dnoSnR4lkf2pBA031M7emfVRtRhXjbEJ2j7A5sa2D1PGnilUj1sFSm6n35d33f9T25DqmMhMQJM2Go3piy4JyyvltHoLdp8xD724/x9P13sfrDt3H89D7m66eY73cxYeJ0iNNkGTvs1cUill+8i8uvv47pL34Ru1evY7W4iN3sIg6jOaXgmTohUCNfOSk2GnPS5mfZEfl+bMRq2duJS6WBGSn1PddE1KitZXD7e6ueoGD32GaOKOBUf46N4rmz9H6wYeR/JyVQyHX2CZL+lfLFKRvtCg2u0ZLGqnRJOEUr3AdjOnj5uXWtiZCvKbMbDdHNxMnPsV7veVJTHYCULq3C6KqXnpz7EvH7GLVAesUCQ7NnfAg1cZKT8CBoz/HoyWBNnNTErQGWui819fb5bEqaKIlekdGUJSayCGWlHJXQgxFRxny/pGGxh0tVKvyeEidXyUW560GdbJf0O0yzcx+UROdF0c7+qTKGoNufVO8zTak833q+zxP0esZFMbMEdp+RkqvCSoeDKr2P9nEfvCvwwKM74POsMuZeLguiuMerBdiVOg37gUn0SJg2kIZG4gSJ4CGfP5IAVJ32qCQRlIGZUd8LvjKREk5J2h+ZHuwbkuiOhV6wzzgk3HTJvvm0lk5Imcxjv2i4Nmb1sfKEQduDMbn/ewzozvlHthUKbPAhJKKzWmoVUolryM6DRrTG4PoU1HBAhN5pnxH3zXW7IaUR7As1z+/ZnA5kGzOz2t7OWTeqQitx0rBOJQBKWsQSUKImRgarRtwcxcvAP6fyLuGpHLEB+8Pryr5FJ9Zc2/ow/Dzy2wZcGmBTaMiUAM8EjM8gqdAER7AXktVA8Dr7rKz8qv5O0fE7wJDKczkbEWuLxMliLApMhcz7TLCCnc+FLQ0Eyvqa4HPR4+Lqr30u91qCSTU28OzG6nOQGKMfrtlWMwlKr/R5ItZjheL3C+Ua78/1piy9gnPaaQfgWWloeyv3ulhRWnBT9mw/G7uAVduMb9N+GwCk7UdLRqm4tR4/DusuSWeyJ1SV7omT51LKLmjYO/w31SWptAyboioRzjVaYZBAo08JTBb0OmHu6cf338ft549xd3/PmWlIHKCauVxexus3b+Pt2y/i5avXKXJVhMlSPQ5rSJCIs9LQ2rSJh7ub+PwR9LQPnGG02azon0SJHfH8KXGaxfWr1/Huy1/Gyze/jOn8sgGm9oG1XQPPu1Vpi/BH3RM+q7bfFTizfa/JlvcM34PxgXxdY5SUfcbn2oS9Uo2xnrnsSafUFZ/xU6xX6HHCQOHvWYEDMDydLuL66rUSp//z3/qXTwcqYukw8gISXeYBhk569iBsQNNjQ76zbxEyPPSUJXeox3Fgh6h/MnRKfERDGNMZUIKUCzGTIUzEnqYf8rSYzgtZUfQsIcEgIJYzRfDf5ILj+4PYoqm6zRHK2QlofpOUXQYiO2noI3FB2Rcb8fEx9qg6PdzHCQ38q0dWCdC0jzbpKdBBOnw2I8RpNI0D7gWNcNevYnb9MhX25nGClOpoouQJQRy914jKe2IBJCc9y/uUNIVzTG1+KgNlSZzKLQ3Zk2EQ3QL9ZNlUSPqClJ0kg5q0EdIUk8dekHJsfhs7b9IaSNZAtn6/otznSUkPanqFyAF3TWyc4SuZEooHh4oSvhMnBF4eZCaEtIteGJHqaIkOot5H3N6KTNR7Ob9mHj5ZquZAuuvslEMf3Bp02xArcRpxYCrEHSBagj2djX5x2q0iNo8RT7ex+/hDPPzh97HB7Kb7u1jstjHd72IEqgQGcU6XsR1OWG26/vrruPjzr+P0+m2sLy9jO7+I/XQRRyhOncYxgfECk58Ias7QwXMijadTJs+dlCt6NUmw4UHyKuGB3sPie67SrW4urc9KVYWkw5Fio0D6PGmuSVMPnBM8KMpFiAn5czg69n30ploKqDhxwiyFRGw9WNnBCR0oEmtNnm1ophGttoYegJkOvAbYyVtsFCE/DzWhmirbxSfOk0QG31bwymvwfcu0G9SQbXLDshMn72k8f1V5+rwsN7/6fnQORK+2Lan3KhU5VAS1X84TJwBhuLa2R1rPpWb0SDkOEbOSBsqFs3IgoI1qjZMZEyfNrAHFSz2eVjvzzC1VkpNaRXQ1Vc6KcMQzcEdbmr+i76fQwc+gkL7n6njP7ZMTJ83m6o3sDmI0aqFX+vF691M6gWblKwfFW/0Kn6MGeonViCruMRGdpseATE8nJqC5IxjfbCTtnWIK8Av0mZOx+h7gwhDYEDPO8bOZGDMBzgDNohmsaGWvKAI2VYCTApvPsksDq2GcNG8mEwhEJSSgxAnJBZIGi97YbPbkV9RWqMLu+BfrpDlA2LvozZAQASpOpAa2My3hhmeADVBxzjbSvBoHQqwsARBgnIAKvWytlWdJl8sxGeMRenWy5zoros6OeH4RFzDZT6U7g8BM3CFudWDvKlaqJj4MzlOMqKlApjgEfUXKWkt9VSCB7ZVGHKRgToLM9JNNelqVcNOCPQ9PFKpOizDSfg4E2V87IXTV9X791IaROnFqNDHbU9POk8ni2MHPzEqdtl8GUyog9twndIqUn5NoljXJM21ZSVpNnOy7atLjZ1N9hyvD/pmTG8c2lYHRYpii2Iprc59TU6eDXctZk9rXFg4QAKgZYOeJU6df82znnmY1t8nga/1bsJ/xRwv0WYmWP6QMfFLrIODDvrPRgK0x2+06nh4f4/H+Jt5//23cfHofD49PTGzGoJFN53FxcRWvXr+LN2+/iOuXLxVXJ7NBc61yQDbmEuH3qD9wjO1mFbc3n+LT+x/5dbN+TFVGEYOZmKF/cAElvXm8fP0mvvjyz+L69VcxmixbQl59j/1+BRu9Xq3qUyjN54lU3Vc1kbKN9/nkPSZI2BkxXeiqvt6xIq4N+8L7G1U9zM5DArlZ3cf66Tbu7kBZVOIE6vF0togXl6/j5au3MfjHf/tfYPQjw6PSOClzKcsICwDJSgRmaCiUURDcpTkNXnDJMoNStwVKmqgIHvIccpeYFbBYxGg669UjoCOoHqGHiN2vOZ4LFahMtpiRo+KDTZ9TjPn55IGDeCJKDVv4SVWT0xplxQmGkDK/e0w+hwgGBuYeY3Q8xBTBwNNjHO6VPB0e7/n1uHqK0X4PUdaYU252zAG4SIy2kHMGyrVYxuTyRQzmGFqKXihQByFZPokjh4uJfrUZzlQdas0zSN4lCgHDT2qiEYxU4hP3OvnXWUIWstFn4sjIikakIW+VruY+n5ydwB4aNBHb4fXmZ37f5X9XwvKw+aB7g8JYeXPbcNYEAz87T5xqXww2sJXZcO1wqHhvB44UCch5MJ3qYxUrzxFSwGakyM7mPDj3YT0/tDLg6mewIfY91IPu51INuY083pPDVkkNltojEnuq8KASBPnxzQMH3q5++C4e//D72H/8MWbrdSyw7/ZHNodDWv84WcYGMshv38SrX/86Fl9/HfsX17GaL2I/X1IC/zhAL88wUEPFAccctBNVoKBchZsRKn1+rb4f0xrO0fhacVJg6unlopecJ04yoRnLci9ViWqJXLjqUJ2890pNTs6dPK/dFL1EX8mvT0oUqWMJjmBgLPcK6Ex5dpg4IbBMTj6H2FZUvc3zUnWDzeEple6+D/cbaP5Rt4M2tn6OTtqNdJpv7XPEe3NCVqh6enJ1Plk/jwoE0A/ZAyj3fvlzHADUqojXmDRFJjRS89NfPRP13SW9TKO5JQ7RKJ1C401jYq9eqqPx+VPSWnaKtClKN+eQwVQxA0XEiRPPCWl+npOSE43x5BVdJOBmG9ddpCoPWQbIr0IRVVXxBHefa7/25xLjc9vEClJKTNfESWholxr2fkXiV6l6ej8NaWeClPYSl2c7xO+nsli1Jw5uCQpBWQtBEZ4x5xxqYDv+jDk4VSwL+TxNaNLfJBG1iokoNtzR+axqAnk+a68CZ342rBJBRdcS0iluxH4nDjt/LhHvlWp9HZmAbA/yr7LnvW+RCPkaVCKxCzz/y0ANgEnZJYEDCO40y0sKewT8siLJf+feZCCXtHwGThSWwlgNJE6i0hEMziRL66J5bz1xUuCuz08RCSROsGNEpDsgyGt3H3GKgaiqlf2VyebwsFPY5VaxzQq4fThBlZx5REl0VHhLP6Uk0TV82LPpbE8Fov60x/Hc3+H1j/CvTVTFfUECtjzPykJRmqWlGTfaG1ppVQn7DKaa5NT9/dwv9DgAPkQxSgexzv1U9RXddvVkwz/3ddj+CVjSOAwnTnX/VxDF1TUnnbXHSbOURJnF6xDHWvCl3q8Tp1pxc6LEbZYVR9k/JU7q81fSWBMn4rcwa+lrbDeYuFIQDOcSNhYg7SD2W8jIP1Ai/OHmU7z/07dxd/ORqoej8Szmy8uYLS7j4vI6Xr16Gy9fv43lxaUSJ98f5oFS8ENJGAsmZGPtmTg93H5mknB/f8PPw14AmCfRswFjYAhDzC8u49XrN6w4ocdpMMQIhz6qpu6LVt1NnyQf0ucxnq93TZbqPj+PIx1L8PcpziZFauFyySbIShNtgdkopRqJPeMYFHEViiUQi1s/3cXT403c332ITx9/iLubz9wXUNVbLq/j5at3MfjH/9o/n9UtBEvoSRrLaSLY90wJVnskuwWZb4qcZkMpJSyBAC/mMZnPKRW+g8HN+Sr4GRImJE4o82FuEX7GahGMDrPFnFyeCRLG8YHuR0WMHIyYzS9ycFTpSUxEvITcmJ3ryxIk0DI6SgWYuyNUSDbclKDyjmMf48OOs3Zi/cSkaXt/F7t7JFEPMVpvYn48xgXURC4uSLvbnSI2oG/gc9G/NJtzxtNkqWG5UN/j97mYg3iaXejAIITBI2RClQvNwFOJKIw0KBFCNtQ4bcSch/kMZSWKmOi1jamCH81x8sZSmT39akHZ8X5O2BxsnfOGbaj8FcaGoV8JVl1dwGE0al3LtHbWRoA0hA/DBvetaoR7xmeL7oNE2MNGG7ubnykDiQ1sAYznU6WNUnVn2CtI9UDimaOR2MGMHRwDlwwgfZ81MPMzZVKB9YWSDRPSHGCDLxAYWT/EANWmT3+Kh+9+G6s/fRfDh7uk6B1iChnz0zA2oL/ML2O/uIirr7+OV3/1lzF8+45J04Yzw5ZM1rGPgHRR2h9OXdC5ZqWBWgAtUSrzdtUsXGs3xn2OiA2VHbWdTqsOsPKk4bOqsFiFS2vS/zhpslzukAqBdrjPn3cPhl0ZqomZ9yJQewTzbCzPXgi8j5MjPGYihaC0UUFERpJOyfM0svIFA1GrpedBtD+/Kv71AEHUCaPMNbHG3mtIpZWYcop5Ne7cg0VVz0G31kVUEwXYOVE+lTLtZGuS5DPWHHsmtdUmVPTMa++1NsgCdBFVCo6eOIBU3JlGpvex39TDYRmMqtpEaWverxrGVXFCZUEVpyXGNYDqZfEAqp276pSCBlBFMJ3F71147N4b1S51UAd7X8E1RYlSjdHn1MEUHCH+bVtQnW+l6jk5MnJNehcVGFzhlzCEmukVUHVblvPDEpV+Tt3pAQTXB9SnBP/aPoLACYSDCBacAlR5y81DMAEJgdgUkoCAMNIOSDEC2iogATu53wUob7a5DnotSKF+Cp1LX7/so2i2ooHreYqSC5ubyHqKY+A+XGnEb9ku0H6KEavqWFatZZ/lkzEfEn+hVmZlRA3zBAME72XVTQTpCuw8+oDJE6W5NaIDn8NeFM47zAQ8K9ZMnBB3QFgqe56cPKEChT4e2rUm4mDw0AF6tiZAKRXtCSmT76C9JQbsM0ZFK3tWnNyfCR2xbaGAm5z3hfaEnPmlhMnjtt3324cxw9ZLtVh+yoF9BaEqUKP16xUc+ks+J9N7ZddtG5C8SQBG1T38LphF8vEAGLpIjXvk7P8qoOpzV/tFeF3YRdkvaC9u+1rtk/1rBSrr+W0gimC6FI8RaIM2D3wOno1p/+yNy3vjzswPpy3MRbRftP9njJjFAsQeEi7xmIQeJ7EnCcqEHAoLATFLmgvE7L710Gx/TZwUZ8Aw5jnDOcwhsLrMUsmlHLyUnqH4jBFAd7ef4/2Pf4obUOlufmR1hHsefX1zKN29YrUJFZGLF9eskEj1UZTjDYfeb2O1fuSA29XjQ+w4l3UbmBmo5Ow+nh7uqKZHquBkEjPMZ8K+nc7ixctXTMqQOL14+TpGk4sYDjHsWXECnkGNI/E9P6caK9YWC693jRv9c8d6veLf57H5LCBHMNBSK6pKqmSH8Ozda+f3pD9Lu86uXLZPQDH8Ie5vP1BR7/b2A+mRoinDv83i1esvYvC//e1/kbtLMqCYjYS+AcgjiipD7RUgEaCWTScUYziBN83vgW43Jd0OlSUkSZA4HE0XmeCg72lEEQdVlqSUp0F/A30lUgyepxrkkLCBnqBELTe7lebMAwUqliVsNdyq0UMHE9UETesGkkPUE/9D4nTaxZrI1z5GmIsBJ3Dax/io5AmVpv3DQ+xQeXp6isHDYwzvH2M+GlFJZDZfMEkjtQIfBGOFQXcwbqAXYjL18iLGTBCFiN/iWZimSIeo+4ejwdBbJqNEBaC1oeuntGVuRAe4zxMnI7mdXgU7a0W9GhzzmXBDy1BWNMABih1qTRpqoOl/dySvDxy0A3HyVhEGv78TEvwM66FgXY22DnxcdWIgiWbFglBZCUWHRwfn3En4vqpjcQLlz7HhJzrCQ/AcLcR/t0NVKFZ+b/8+jQOa0EH5RE8b8xjNyBkiIFjdRdx/it2HP8TTH/8mNj9+H4PH+5gdDzHaH5k0ITjZHgYxxhTq65dx8ed/Hpe/+lUc0ds0nVN0BAPqpHzTk4Q2A41zYFK9cgr1STVY1nuyU7NBqvdh59fVaXpCjPvUBHg/5xSAyAF8NpDP6f3gYcspVGdXA9f6b1+bHT73Sg7OdsJSA2g8A6DxDjzIdshASrN5su8nhSFI70qjWJ2z/10/3xWk9jqiyMmdL820BDVSaMXVVwc0Dq5bol0bW9Nh62eeM+FBw30fSqFMzrMmYf7v6my8NtXZ+BrOAxMifIc9aRlOnHCmVDlJqklKVbvp3mALK5pJEmPQmokT1gbI/QQVp6w6/TRx6skThQ5aS8h5c3Wv0jRkNgVHHBwqEeWicn9VW+Vnhe/hGf0ccOJ1QYXfVD2fd+1BJQs1ILY0uqtJLXFqia/WkI7ZPQ0VnCpNybah7MPAPmLypMQJ40AcjDmRg++j2hZARCRX+W/S1EBxZEImgSYCKtm47sRJW04+sfoO2QCvi1gLSE18DhUgqPrmgEMqpkpiul0QE4TnjO+nBnt/Fl7H4H2zYcXJVEKre6kC6sQJgB/OnOZjKUkzXU9MCe5CBkBZySnzuGTzOn1PfWadrteHf9s2JY0n+wDFiJNPxZ0DdJ1SvU/BoCmceYwzKeyJqKi3ydyQkVO/NxMnJS54LpJKV3JSEx333mAPWPqb4CmvpSdOPv++Dvs6+yx8hv0pbWjaMNJts+phH1Dp/Pap7LtC3AIWT/ZVqsclFUKLSinjCvigs6T9OcAgsa4mZJE+tfsPGfH6O/XsVlstsLxXbWy/8fvnSWX1c+2MJxDtZ/bMV5ZYg/aGVFOIjOnZO2hnTEYaq8BCA9WmSTfUMFkS/AzuU1XstMdA65R/4T5h4iRmAO83x4LA1jGZIXXsKR4f7lgNcv/Rfn3PMTpYWFScZgvIg7+J12++jJev38Xy4oqDacmugC3Z7ahRwMRp9RD3d7dxf/s5tlCVBpAGMGO7ZjK1Wj3yc3mPiGupQzDhwNtXb9/Fm3dfxDUE0i6vYzRBrI8EUqI81aY67jpPnKoinl/vr97D3hNep+pfa8ygvZR9jK2Pr8e5trut+ltiPMfWLBxkf9Nhu4r1I6TIf4xPn37QANwNkkjERJOYza7izduvYvDX/8a/RJvDhQRaQ7oeTLKEGpDEQIhhssT8pGmMF3MqzQ2nY85TGs9nMUa/AZAyqm/oIQsRzjkL7E1KmW4mCqIhEDni65Q45RZjs6mNloJV1eFYCsVGwSJBTYftdVI2Mq/etEMO7WJVK5tqh7ifgyh7UEUaSGEK9bPx6RDDw45KaMfNKo4QwcCcqofHOHy+jdhsGSjPcb+jEakVdN5AsZBo4l7IlcMz0TRmVNnw84cXL9l0iT4uJFrofQISBHoXky+Og9fsJ81bEb/a+IgDXDskJblWODOVwNWFzs93AODEiZzzpBWcB9gdSe0UuJ5kdAdRHXBNilpQUCh/9fO7kYFAhaUkhdoYhTKCDMS1SxdrMJl5qB0x7Qirf//nUKrzgKEng3jGz2XL/Uz8O76/nzO0SpyGcdxrOBwod/vtHpBpjGDMHm855Hb747ex+dPvY//phxitn1hpEh0Ne2YU2xjF4vXbmH/1i7j45psYvfsy1heXsRnP4oTBdOMpnTiDENI9VWXktgF6SlU/JRRQs6zrYGfNwaZJp6mJi4Mi96t0h5uMZlJbxLdWYACOP+hEPfDvQbuQNKqh0Sl08QI7Qq+P95VRv2eJU6p4cs+n/DiDjxx+iIqk6RmyWZ1+WpMjObj//8Sp0gW9/vzKaizma1iCujs+XL+pWEbQTHl0YINr8ZyY82GJVqtycuNKj55ZT5wqOuu1cmXYz93v4eDdDv78fMNZIokkLYqBCtB+oKLCoNE3SYeVfXLZSy9gg3bZwxNdbVLlEfYektGYb8HBpBRXyETQ83W5RlhPV6+8n7pMvPcIqYqlF8BnUJehflPT0irAUWly3uPeb3beTiSsYPrTZAJJ5U8TJzlX7YMWyGVgVW2O18v34sT23C7Rnkgkj39RRWOCn7Qs+BefCarSZdKEoe507+J7SYGL2KISMRU+KnVMwbx76BSsW9lKe029ebDDxxjDp2ci4WqVg2cPMPW+dzXJrAfQ5ujrk67T2QV7ItdInJ73UJbqXZs9iGQGvmHTZctZMclgOVXerNAruyDFOe13AZCSKRdl37YGexQ9kbg+JGQEJ5nU5npnZY1BMySdMXqElL4uFmIFNu6BnxEv8SgErm8CpbYfthmo6OA6qHzHHrjsqUtVNyROqM7hPfD5SJrcK+nAzz7QNtZ2tFYc22s59FZJbx5lhWUMHnuSRQyYZxlVFsVuHimB9XMlpPvP5wyCCmI64KUNZL+fwHV8ZvX31Ub5euuZrfeHmMCValeG/Eyd2FTbWxOuyhCg1HxRnLWt4Gc5KcxecSZ8CYq0Pmq2T4gJ5EQYz1HX1GeX8tpM1aYvUwLN6yKwWBJ9CEEkzdz9r+gpVXV9x14jzFW6+fxBNLq7W4oXjE7q2cfZQ3/T8vJlvHrzZbx+81VcvZJEOM+CgmfNA1yvKWsOyh8U+SAEsX564PcgPsF+xNVTbCgqIjAFIm8oeIAltri8ji+++kW8/fKruHjxMmazZQzHM85WM9BfE6DzxAn/3Sp7Rd3O6+5k+NyfVf+H9TNoVveTAB8kolaQ7Put+xEl6tV3tHlQbH/YxG71FE8PeN4/8u/Dww1tEthr4/EsLl+8jjfvfhGD//nf/lcYCcHY4AFNpgv2HCHrZtUH1K8Z5ictY7JciKqHn01G/DeyWny1EhUbiqlYZtmfNKoocyafE6iGUPrMwPP7SgpAaZMMYzXk4ptlNQYOxIkTAkcsnIct5nBSVqGYkFnxbECVoh3mSXDQLfjDaJY+xpCJEwJfyJFrBg8Uj0YwYg+Psb274+ZCXwsoUrvVKibDQSwXi2YMkASJ5SDRC1TgSCn65Z8LdUH2D8rDaRBblMKRJTOx01dRjhx0uqgsm8XVSSRTm0V8ax2KXmnoalqpCmMUg8YAQwYrSqZQwg6fxtoIaWYuNm41KPBrnK3bSDlRssGs712NO2kA6bDrhnbipIpTD67Ee+8Kbfo8VYbwvj2ZKsMdPcww6Y1GMWri1FCfdLwOpCpqdx4M2fjLMKJkv6Kzgfz8br2N2O5jhGnt959j/+GPsfvh9/x6uvtUf+ARAAAgAElEQVQU492KEresNDFxGsduNI3F27dx/c03Mf/zX8X+6lU8TRexpSrUNCbDSUzpPEHX2Te6DqsvqKrm4FsmTkir8r79XF0dqYG2Vl1/uhETjaM6Pe03N2+LhtMa0LOfTu+r/g72rpGq1w1WDSIdDDqYwVfvCxtKJ0I2iA2xLYNy8ZlNra0cE9+T9qGGFJ+rP9XP9t6ue970OQmppJMtKGdFwRxEGtgwitYqRXl/tQHcSL97w9wn0vechpX67Pi5eJ1aMFJmlf3cebPD4nNMqhnWDvRkOGUgmayOZuDtdRTyaVqvkvLWJ3WUqpjuU4kTaXpUB8P0eSdO6biyYuE1FcVK59oV5Wo73KOpJD0r6kmD0j4C159WviGbPv/n55TB69nsNX/PFC+ve7UJGgPRRQG0B/pcnRaQIQFJ8Q/bhBqs2ZZ4AGN9jUUE8jFIRNfVKg53VsM2rs+gAatNrOwkwJizmJBoYE2VjGeliDL8EKvoNEMAdwjWCeBlwmWaXk86Ra+rPYre26S3lypffe5CyJWEOHlzIMTe4h36KUDBUx+uzqCut9sADYkHC2S7g1iN+qH8x9dhX9Dmz3EOVfo/DqOVUAWo09XmM7mfKnFSjy38oaltAKXUj6efHanM56QGlDoANlC9JGCbpVjvG9sUnlH2/qUqG2dQdgOF38V7meZrOn6v9AlQROKEC3TiJpGoTher/tp7+rzi5EQEwc954uQECvFVs4egjrN6DL+Ts4VSNAagi89kvedqb21vfG6rX0cchjjIinvnQaz9kO3YeYJFO0swtc9bsnIq7VZSuWtFoj4XxxXY/+wLLlUv30P1O20uV1abHOfgq2hgkAnXnjNlVftTFGL8oS1LlT34oB3A+uxhpLgEQXLFaBo4jrfUtSkUlI1GMoPE5uEevUefOE/oHq0km6cYDwXAALhHzH7x4nW8fvtlvHr7JSl7+J5mZtKbJBVPlLz1CrLjN/HxvYa7IlFC0gSq7B5sINBqcb/Yr/N5jGeLmMwWsbx6GW+/+EW8fPM2ZvOLGE/nmvFUKNo1+a0+9nyP1Cqj1wG/62osvodn5qTVSVdNnPB6+0bHgeo7lZ3D87R9Y2ieiTD3FCipOQ/KDKg9QJ6H+4DUO4bfPtxDJONBPaDsq5/Hi6vX8ebtL2Lw1//hv3Ni3xH52OIxAiEAtY50gKTaTdDDtJjHFoEsRByayp1kwpmgJHXGvFI+xESBVP4Xgslp4GmomuEzt55cafUkwdCoB0HoEZkBTXlOKjim5cHANNQgkyztq+yJwjVz2NiRyROpKhoPjggYngaSGjGgbPkhRhSQOHJI7u7xMY6YRYCFfHyK9d0tf3aBClwb+qgkBBQ8Fe/G4sl+/Q117/HsBtN5qu4NOTj3MARdK6tViZQJ7e3Sr0SueQiVUT/Psp9T9VogmvKXzWGTI44G1E6xq0bDBrEGG+eBR9uY2V9UN6VfW5MYB3/ViJkHa0NTX2+KCtHMHBbsn9tw93Lrc06/jNXPJ04+vM+fHTmizXn7dx3wVGd4HhB15wEUes2Gfsj3Hjf7iPUuhquniJuPsX//Xez/9Ps4fv4+hk+3rEThwB6H09icxrFFh8N8GYs3r+PVb/4iJn/2Z/G0uIzHyTwO43mMh9OYD8YxowQqBt7uMPI2dpzlgj0xiekAA3FRzdSskpo44R6MtjHZyEjF6+H1kQFTMloDdAer2ie9nw5GpAfwVbEHaK0qpz0Y7SITtZeoRUQNLU4nntgmfl99bmV4bSbBupxGXNfQUKx92hZx3lM05SwAb4FCfq4DN5+bxs2mYVBA5XvBs6kUA6Njfk8beSOfDplwdh0cWSK5J05WZDL6m3N18pzDyTpo9PDfipb1oKj3NPqefN38fYBBpAtJZAG8eapI8yJTkTNFf/A8heJnAuTp9sc6MFnBJ5wmkib1kAB5VODdEq72/Nw31ZUyvR8Nkug5qtpZAzS8lwL6rDj9RGxDu+n8/Ps5OBHS5/WeAjt421NJVpd5K2mDjbx3WyRxH5w599f5Xs7tSB90Wc5E+gcETsnMSfAuKXzp4JFAgc4mkQ4JIwngzBmBTBgAMPq5WRFQ7Av0y8rHqpeUMxrpFzS2QmuE4OQYmw0ox0Jra0Lp4EYVC6+DZwTKbugcGMQSYJGPOlUppVSmREglTvdcZeSX6nq4f4hCIHBD76iGf3pfiK6dIBqTdwlq8NrIOhGrhScIgS0rKnrunFFEIQFUkUUnduJEqRT37jVbqP2PmALVp+VyGYsl5qyNGWwJr1TjsP0KwSNT7TLGoQhUS7C9hyUcY+BF40V6EMcAOxXcSIUrAEBNTKrPtk3wTCyL4qAnQFXoVEI2ENb2gHtSU9QHIkSsClgkyGvVBayq7a7/rnGJ7XYeTCU++Rxq4udg2j7JvvpZssI4Sr3VXSFOKnf21/i3BA9UrdNe1bO3TWffk2PH5xxziXhUsBXFgqw4tSSU5zIBgvI+ugcB2N4PFjyh7eFQ3SJeQXBGVVGLq2mkR6pbJrgFm73brhi4I3kCVQ89Tne3n+Lx8V6gP+fOQUPgIi6vXserN1/F9et3scBcpTFGW2gUAdvl0HvN6jIS/HU8PtxSMQ7J2MMdpMdT9RJghGcXouo5ncXF1XUsr17F5dXLuHr9jhQ9JFOy/wAZcph06cOve6OCGPaXdb/4ezVxwrM7T5wqIGyQ037Z4kcUDkNBp6kJqtpX/SI/B/RDiJVlfxx6yNapWHh384HDb1eru9jv11xbDdeex/LiJat6g//77/zHJ3IYOWgWiI2GIOK/6UQFBYqKN52S7mbONXFqTzqnw02Ul7KxaSQ97KsN31OmThpANn/ywMCAeQgZedcncYIx64mDdNXX1DLV7PtTJqhGawZc3NQ5aCyHv7J6lrPWOdgyGwE9YA4bBZsKyRMV97KiAG4/yqUDfB9/IZV6dxePHz/GaQXq1ZH9TxAKgJ3G53LmB5KwFILYXb+lEsny6ipmF1dU4cOA3+0AQ3MHsUHeRiQxJRVz8CQNA6fSp5JanQvTlPC45TqFpFVYgL656sSaVDZ8P28QPt/ENZCsQUBFgB1k4rXO5vHvGpxXg2gD3w+PE8PnVJ0u8Wque9/sRg8cuGp+TO8NceBkw1udin9WgzE5vhyGkifcgVQ1xr7vGoS1A8+5JSupNkGBanuIwWobp9u7OHz4Uxx//EMc338Xg9sfYrR5iOFhKyn+8TxWMYndeBmjy6t48eW7ePnNN3F890XcTxexmiziNF5yZtNiMIoZx6Sg13AXm8E+dkNIn2tmwzSmLCGzUpAVyHOHWikm/RnUPoc+ePl54mQKTFLI6Lj07+7otOe1D1A7pS46YwoHmk4wjLTWQLYFz7kGTIeSy14HO9Ygl/xy9qhlwlTmgbhXAI2iDtYawu/PKFUM34f3tJ9Vm3eSDlZ2xWpEEDaRWIt7/vDW54kVrgXPwJS9jsSZXqs1qABFG2CanytpaKtziWLkqgCdYarcNYDkbJAggxQPLk5ZcThcjmVg8o31cw9G7/uw6AaBDgI6p1ZtahUnotSwvQK2YKddrWgy42YB5Ey7Q+tDdeKrarp6ZTDYWvNeHIQoWHIQhEpM9gycDRV+/gwV5NkmKRDssvbk7LcBpr23RVXK/PQGMmi2YLUDVP3MIL0JkuTrDRTahnBfJZuAd2V1MnaNadYfg/5Av61mMg2Oh8BwbVSd0HDuqhfx5fQTUpaTQDnOpPSRPKw6K05t9pca6aWiJgCE1buxbChc1XqlvSW2uWg3Ai88l0noNod2ms6Z4EVLnHI/tuCeuYV6v9gzzVECqjI3gZBs+Nd6H9mzgV48i9DwfPAc4TpwphMQySRKIic5uyqrcWCVaF6kq6fZxI9RIaQTi97EvZ2VOyeYsBu0kVTglO8FIHCxXMZyuSB1zja0Ku7h4bGykPPNEDOhYR/y6bXSTvNW6IyNno79SBqhBpwy8E8FWtI6CWorYW0+10M+m4KYemUcxrOiuXe1VIkTqddZ0ZBf5P+3B2Rfm/v6uDNZVZGcfY0Bqt1+7ld1ruv32FeNhDwTkXqWqt/Oi+AXg0W0nznbzOdZgha9bww/x+skeb/h758DYQQDaDB7clNjheYrnIylMJLlyPF5fBYpVMbZm2UwegN1kqXB9Up0APu5D3YmrysGQ80hU1EhVaOzYiUWLtYN1R9Ugp5YDUKV6eH+Jj5++BC3t6KPARBA5We+vIrL69dx/eqLeHH9ht+DXgHjc4JBcMj7OO62GnZ7FAXw88cf4vbmI1XjVphtilmrHOfRzwFab1Bhunr1Li6vX7HqNJktmZjRlib922AAnrX/2L8+2w+2AUVkzPGiE1771co0ctzgxNvxn3ygeng5Xw+y4pkP1ASczzo/E6/BLCqcb+8d9GKuHu6ZSN58+jHu7z7GdvsYx+OGPkpKnEqcXr3+Mgb/9O/9ZyeIPmgwbQaTOQGbARCTI6nkIUnixk3qAA6E5j9ARhfBOVQqkF1vWDUwvY7UKj5gZdloJhYnGCpaQg40N0HfA5IE4wMZ9JY4sRU2+c7ZA0FthSy7MXAvjYZUOWGgIT1+oWD6fBqHneRfg7KRGpALpwXnZcX1/eAQ+wGaqjGw8Bgj9ApAPOL2Ng4Pd3F6QvJ0oowhJ2BRRhKOQgcbBvxhsojpfBGzixcxv7qOyeVVDGcYmjvl0NwNUDA40ZI4ARVTkKS5TcQQC0rSg2MZv7rx+LJEE1sCI7JfA+ptsKqRq9WfmjQ5KHPwIQOWwzVTVczGygemGqWKMMkoutG0J3yValDlyHtAlNW8bLbtgzafCxE4OatGuDm6UnFxuKLn0ykL5we3ok0OfGXUJQ58CKE0g8MohthOj5vYfngfuz9+F6f3f4zRzfcxefoc4+2DaKAYlDxdxmowi/3sRUwxffvrX8byl7+IzfXLuJ3MYze7jBgtYnIcxeI0jAUF8w5xGO5jO0LiFHEYwzBPMA4XZL0iIdsdlx1NTZwqEliTWwdnbPxPSWE9e7thBVzyBR7IyN2jRIpUABhpURHt/Gw4PTOjqxDJEf+kXA8bUqTeFPgn7SodEQGFc4QrnTUnutM24e9zlLQqm1XD7r0L5MzJOweRDoW++jnhWu2cTbvwvrVRf9b0aiN9dnbJX3+W9EnJUWdR1fb2uakx7+dU0dR6Ln2OHWhgr7YEv6H9aoDFQnk+CGwyKSGUWk0wIgdguimCwQORegWGTpKB2uv+BVpZacxzvPqgzQykNEGvB2AZuHlPGTVu6G0G1cLtEqFn9bWHetXe1HPeAp0SrHHfcKi5EqeKeOpcMHZvoIDeW7TPZ+eGA2kxpy+TKv5S59f3CoN6b8W5rxUnqcSBJE71WVAewYjHOUfCh+HrSdmzPD+TutIzjKIJ+nQPSJxGmG8kMQQkT1bskqBDBp7tGjQkl9XGiX7neBjGZoVAUP4aPSkORpmwJAPCfkb3l7MPirgIpZ585vJ3pH6nXmYi+tk/KBuvyiYpwKxwJHjJuEG2hdEH31OJE5J8wYAI/tAX5rlQqpriuYKGj7NPMST6PFGOcM27He6f9Av1VKd6pGd1gYnCiQeMa8YMwGazaSzmi1iAsoQ4h/SfVBjNZNODuwkEE7wYxWCMXu/nc9/oXxL085mhLDb2Y1JCW+IEqmbGKBWkadSjAgBV4KD69tHBwgZKnJAsC1DNCknucQGJCtc0uw33kAIJCcq1hLhIkzuBqoFxtZleRbCRPNtMIVeXVLd9PU/MKuBKUB9nIlXszv2GbQcqTv7j52tQnUBb9qZVu9Fsp8cg5JgKBu+FCsZgG2rJKQ5hkBEPTkmpkjOJ7eTQ6RQ8wplz/KS4DtTF7CkkpQxxs/a4qXqH/SbwlwIQGHFy2LLqBHGI25ubWK1WVM1bXl7F4uKKPU6g680vrpnUoKLNvaz51LLz2zUpfmozWMfDw2fSAO9vb+Pp8SE2GBsAxeO9fBAYaJMZZja9jRcv38b8AuD/NVt6TgnUqHYGGuNzml2NJ38OeLeNsa32Orji7X1S38cgYpUzd3IEu4nnRxuW1UYnVbb9BnJgdWcQtEMVGuOFMA5iu4mn+7u4/fQxbm7ex+PDDRlFg4HGPVCpcwx17et4cfU2Bv/0v/0vTpIEpxXU3AQrgJjeQAfQExCGStwAqE5ltScPxOEAPjMExYV2yqmAFqIsHBcAegcSJx6gnCElJZd0zhhgiUrS1EPKlLCxopUKWpAEp5HiEEbNg8KHUV4w54fAvKsxHn0R5r3r3wwStztlqWk1iPjJe5IqeBid4jTJCe0IkDcb9j2hj+X4+MD5T3uo7+22MTruhRTC6HKj4l628Rh4g2EMJ7MYX1zG7MXLmF5dx2hxyUG6W4hFIDABLQezY/DvpHOQvoagish1C/dyvoQDsGBpshHIm0h5Mw9yWKkIY8NaA2cHEe1n1uTHveTgXCKGKTlrRAe/Z2qSE4v6/n5fGbqulKfGSdN2ElHLygECDRoiJIxNJahXEHAYenDWAxIHwPXzf84YOyBSI7h7GnpVRZRBTZ53c7SMo0K2Nmj0tI/jcE80aLA7xQzc1YfHePr+j/H03e/i9OGPMXv8HMvdY4y3T6SDckDy7CJWo1ns51cxf/s23v76m5h+8S6elhdxN5zEcf4iBqM5E7H5aRALPAtwnoeH2I2PcQDjAHsaKdNpFMOTgkolMbo7Ox07D1cDz5HA/lr1RODc7A+asfCTxImQdHW4/ZlRdQloJbGI3ifiQL8hq+n4uG/y/APh8usIvrDIYalcze4ydYX7hqugilOtOtZqtOY69B6l5k2dYOWDkhiLxh44gOGzhJFMdNGVLSdOmkkD+5Y89kTzOUQxEeMaUOSCZPDdKx/uR+RZYmCX1Y8cZq2ZYH09fYbkmN3I7x5FyTR73fq5UZIvVD4TXkrKH2PK8yU5YlJ5RlKKdJDJT04EiYF6kyGXsiWrvnntBr5UaTE9qdMHtWvQ19el5SvY7SqmElIrJIo5wPXOys0EIFn++3yGjkE3O1z83KABE58Us6BqGND8FGTwbDuejeyN6/tKyVEX9FAl3+JJ7NElcKDEiU7fg495bs8qTm1Q6oBgGUZb4A8qaZoLd4gTqHXos8FzzPkj6p1QFYSU2pTRPZz2aHGI8VS9M5oHlGuFJOGIaouDd9kuVG1A8VOyNY7TYRTb9SB2W1GFeuJkAYdu47s9USKSu5Pvh+BOqZAC8Jow6TllpuxepBREMNpPxNj0+aybaMi3EXC8v3UxBIOoh9G9JRKBIg2fNL+cC8neFCn3biHg01KvvMZsGXBVAHtUdJ8J6TyzKZS0ZhSGkghVEEBpPSsp5KSBz9m7hfOZTfPu7aGdQXBJgEbVQbciUKE16WYMWklLBSsnZwGlfYItAqhcfS4rG5lm6kzpv4m8n9Anl0OJkTihL53L1gxL8RcJBEDgJ2M70tAT0PH9CRDOioQFX8SC1ZNgctxVgRFHMVY8G/Nx7qdbPyvR8ASsmISKUYFrxnpgDSozwjEG5dOzCsRAmaBztktkPzRFPUrixxjITB77zzIP00C8k1kkTqjgtM9Me8Wz3+ivquw59uCsPNPoOeYHZ3IWwwGos3UAsPa6Qh74ko0EfNAFj6ry6RDr9WPc3nyOx/u7eHx6ivl8QfrcfPkipvPLmC4uYzxdRgwmsc85evQXiM1329ht1JsPMP54BCX2Mdare1L/Hu9BB3yM1dMTbT1AFciQX1y+4GcsLlFpWsRkcSHl7ZPiNDC0CMQl/Y3xaukTxd3UOMz0SXzt4KltrFku/RkTKMnqL547fK98sPqwsBdJ0yPFMCnpOSDcLBH8nmMg+sLBIOZZlMEWwFxCJIxP9/dx+xn9TR9J0wsUTRSKaBwM1Atnl7F88SoG/89//18SzKKkKAxMocqIg61D4CDTfUpGJBXoZoMbM2wcVBhnBXAaBIZmR8+GUeOlgjirj6gKpKbPdMw5B4qlbpLxM/BOacctedAOesBhloymAwiV0iWfSjPL7DspbEklIpc6s1RyQRtXNe0PPhfgAR3agT1OE/Q/IdAAurFZxw4DczdrSpmftusYnU4xA0KK+98fYoNgCqVdvDukSJeoPL2MyYvrGM6XpO7toEOPfifMiKLi3pFrAXokaIBdclZhBeF9+yEY2exR4zqa8pgIkmxaclAbbbKjoHVT8/nY+OUQXqKlfvZJy1LyomCdcwlaebzzynsg36VaVUFAUJ6GOw28EzEH6+TaN8WjFMFIREjJ8s+r6tUAWQ78eY+KA3SiHW3v5Z7J++DBTtUjPOpK8xFyLJoMVK42QDc365istzHHTCeo3vzhd/GA3qbb9zFbP8TisIkZEP09rnsS+/E81lCufHEdi19+TTW949V1HBbL2E+mpPKx8nuEXDGUlXCvgo2OIw3ExFllcI/DzAArpeY9jDHpdFSgpNJlVwsjgpMcGK41ndxISROGm0JhJ6kJlqpWIqC/2guuOnWZWlaVMc4gJTrlcLXOpJw6YIDjyyoInyMH+aZkMrnluhcjSf659wa/JgiD5EaV5qSzmWqT/ZbPEsVS+TFy1a4vaXeuiNFZ51nxEFFcDwwsuOD4ajpRE5Qg8NODGgeQpPFklVKSztmcDoyqcPANBrRrRg8RqZH6ayEdGvG0ubRrSS2SzLNsbQ9KsorVPlcgEYGsHPWgpED9JM2p0Z4jqJCNBpDjnlTsEQcmGvmgayDlDPdDFUih/e0MEuRXQ7Rncj2/Rt2jAxTss3Y/DDhFXYJQCpKnhupWIMP9KTgfsDEtwVRw1FTDgBp7vl+ZVcO9kD4JSKQSWScNCSQkvYsmOBUd+VVFDFUqLBxhCmk+CWEOoOLpJElmXEmXlfQQZHGWGdB1BO94trCZtE3UrtM1ekYZepxwZjAWJGeuORjZ7VRFMpVSCLqpmRgFoSRpcJrGbgtVUKHeSVhIByjbK+U9AVzuGWnqiTzjsun0k6wGpRpe2besMLnAnwEr7evRFDd9dpsnxsRIwSTun6hv69HJ3UVKfs6yS9vESrMRpAQR6RdzDAaD2OLPCNZmMqI9qcH0olQh4B/F5cUFqXq4fyTcSJzUXyV6p3xmVriYTAxjNJm3Piq+b/bIoGfKtGVTOl2xUq9pt6kNNEKTPnwSVHmT5YH7sW1F8sRkAslnrhM+cHqCPeYFZl+Vgl3b8wYImI3h/jRiJmAZ2RanzXfcxHWRHVEf2fNeVPtJAdC8Sj5HBNXtZxnAqFqvc0b1yirlzWSs0xSpMMgquejhEsnSubW9kI3twF8H7VAtUlLixMf3YMBHlVD94WtKVa/R77IqrT2uiqiTr06r1NBo7gTTQSH37ViYgk/qbcMzVCLo4eU6eqiuavhxMqCYWG/i6fGe1abtdsUEHMnNbAGhBoi6zWIwwgxRMBhSxTr7fDEYnmwD/gRHFpWlJ1ZVUG1Zrzbx+PgYT48rxqsAmBbLCyZO7NGfL6jyq5ae0geLQei5txtjIwscXOKsvrlKiPVGfGWWhXtIqV2QEYZzDPk2xE1Wgz3wWpE04S/EM0Cxw/dAQ9Q8KrX54Ea9LxV/SEjEe4BFnNy7OydOj09xf38fT1AaPECOHaBLJv0jsPKQTF7GeLaMwT/5B/8V9zYdG9DsdJZ0htyU2XjNK9FDp2Hhf6qc1LmaSJI1xJK0teTnU2oVMwkmQHalLW9DbCodFotUFyZOQlX7XCK6UtH/cuMzSEh5cjmHLqPZAz0Ze9EAU/GEgaISMdKSkprkwFDHRiVXIIZ4BmxMxcZDAJylzzHFIw5xXK/4dwuZyPtbJlGYCj/FwuA1KJFSNALuRUNzx5jy/EK0vdHFZRwn00yehrFG8gSHkoMOca2gcTDQMXWKiZMSCCHWWQ3klHX2QLIPTTGU1o/3wgRHwbbpI3a02mulbyQ59cL2MmQ+HRlY2zCZomSqgKlyQt66A+AB8AF2r0UGVioJKxHideX61OtzkOV9z8AxUbrzz2qWrwTubR+WmSaYK6PZLUkZyeqojaioL0KOHGDb6NN5gZm3OwB+jPnqKWYP93H48H3c/eG38fD+2ziSoreO+fEQi+MgJgckq5PYj6axhWrTy9ex/NU3Mfz6m9gsL2M0n8cAU9ZzcHKGv0oSub6yeEDwjHBzSC0TJ3HkWZVNJ6Lnn836HhLZnEGfC8US+3iqwBg9fGUKu56F6XrpdAhcOHHqjga7B7NPoFaYR4hfLP5S6VwaSp1IXAa8DIYTWbVjO6eluKrpBF9Jru5dtMqkFjXkuycerrB6XxkxxjW6tO9+BBtYK2uxysA+DVQYNWFe1IrsH8lEwWdJBl9G2gmBjb0QYAWY2MfTqSTWZ3BODNhzphuqBSNVYEylrApifhb03Zlo6hnkfm2qiHgGKaueFZyOjmqOkNscWk8lK1qaUcFKGvZGBvWeNyQVrj4QWzQVBUcMqmviJGPfqXpOqDOAbskh+jsKF70520ycXHFy4oS1NEvBVSUO6k0E3LbAe4+8dsxFA/mV1VWh1AjexUnTomFYan9voJh9ALmxNVJ2cn9jNVFwhpdl4oQ96YGbqYpK6XGqzetkK4AXfY1Jc9I1RdOW6BH3LGnkxxhwxpB8Mv7NxN2g2Tj7VzJYYCCGxOkA4BCKhwpUNBgUv4sm+l32xExitwUtrPfD8NrTR9JPWhGsiBoocVJyyaRuhDOioNWiKk1K3BUzKtyaWi5b5YBfVdEM8FnZyeEk9iX8mWdHKVFXLGBRHNkknRH7K+fv8uGsKpF+mLYHjfKQaTZYxN4UqG1knyZAUiZOy1heLPm8ANhuQO0hbVwbDb8DWhOr7kyqRXPiMN60vaqQj2M2gcIflCj7zwRe6p4kopWU/xwC3mlnnQZtQE+go9TFWAlPdB3PEkRu/LHAREs8lRmkb5PaYa1buXKoH+C9M4BtQhrqNSPtz/TbTHgqpZ0VXMcchc777NOsAonrb7GYUGGdoazaZkzWAPlGg/aDUNQAACAASURBVOuJkyXBWxWYwPmIFcPZfJ52oQM6jgkN3DoWOI8XWp8a7Po+e+hN7UsjQ7tVWBDq6ROwj0/kfkn2BO6NUvOMMdJ3ZbWsJqMC89UXh//DXoUC3gaztXB+ycwZc34q5z0iYSJQCjEOqSh7iDcZV/gfKckAY6DtvInBSfEcaKyr1SZWayhaghaJNpk5KW2wTejXU6yeZ4uS6aAXY2C0QTMxIWwXBV7pucg3Zd96GblAFg8ormCJGfRoc+kM1YoFhllUu50k1SmdDhW81RNnUe3WT0ycTOdNagr3KGIE2b/sc8q1oO3HzDgKi2iI8tNq3YZ1U+kTSReBdJ3n2VJVvcH/9Q///knTjcHbhgPITFt3L+lFA86ZqNCplsSJD0eSTaJX5II7aBBi1ge0ut7A/qTkkgJtgFGCGhCTNVI++iwZJ01ZiS7BrKoTEo9wM6+VVTwdXJuO15bqQAr6EcCJoqBAs3PceZiI/IPWl0gyHCj46Ag2kdAgFEDVCij03W2s0bT3+MB5UEiqkGhdgM2eFEjYWVDxTkDfl5cxvXgRo+UFKXv4q74nzPeJQJu0mE/DGE9FW2uzrbKL2cEKv59oKA9LDmR1tUkovYxcq+4Id5DxpBESHaQFi3zQxcgwGAQ6B2REz9FBqOIfrZWMTkWgkktOTrr46qQzelhTobmcN9K2cnetFsAhsCfPim4y4jW54uEtM6LkJ3pPFa+bykL9OoQedjqnruV5o6Pfg3SYiHjaHWKw2cb84T6mt59i++N3cf+H38bjxz/GaX0Xk8M25nGK+XHInqWIceyH6G+ax+zdF7H45tdx/MXXsZppYDIFWVDCLn2E2JQakpc9R1mtI3KDxClR/oT2Op3VMr1ZjXLylw+qxX9E5DJxguMFgtOdclcqNC/ez0Dnsf+BgyO9rVQ1ifRmoOjkBL9BJ5IzWOq60NkzeRDQYWOL13jfusTvxNwVH+8V74W+Vj3xrXukPg9fm/ek00E3ctf95GsyXcQJmZ+EE+0EQtMpqVKFQXqaSaaho3hfoHpoQJ8vFqlMh8BNKOx4oGZn7eWM66lNYKlwVdIZMjb6Y79fB0o4txWJ1Wyp5OOnU853b4CRnoU+l0lTrgcrTmWWhteqi3VokKwAq3Luki7loPp8LSo4YbtUUUr2aGTTdQ8EU462zFjKbiCeb//BtZCCC8VY8PPLgE/t9ezHVScRkVz86c3JEvngWhNQVEAndj+fLoeaI3GiCq35HVw8Yr9MmjS3KRM0qmPit32+MRx92OZdSbb4lEAk+m8xNkMiEnoPDeoEK0FqeXxqTZFUiROqWZqxpeZmrAvOJAJsDM/E7Yxjt4G6FNxVBsRNwVV7yRXoc4BB65RVkhRH8jry9xIs4zqSKZAgq+llReqf53cvX+n5cV7LBJDzHrWu7XMaIIdT4OppClvplZlQCVhhspq9hE6mgOQzOaSfBJVfO0eB7yDmc51P+FnYrvVar8eti0o2ocopqk7uLZEkugBN7vWcLQW6F2mAGYjyc1rvTRF0KhRRgqct2OxAH9kbSV2tVFVRTSNGCWLZV8tPK+V0pQOBplooulhNv3s85+e90a3ilVUdn9Ve5en0sw6winFQxXQEbvh+UYlO6Wg//Dy8qv7rPd17bptrH++KPqsQHnqe645ngQofQBPxCXsw7z1U44AG4hRBGTMRFLzL/tnP4DL9+5oNpsSBwFoyouozUlXbatDPAWxz7Xl2EqwQW6jHWvAfuE+aGBoUFTI0DxRxApIc9dcxaWJsp2PApDznG0Ig4nRYMQEji+aAUQBZ/c1hr7CX8E3q+ctYifmBenFxADDEm8I2RbDLp45UxPRVFVChqcw+JPpz0Aqzb9Dz/rTGBm1l7yCYsUWsvX5iwrR6VHVog6Rps1ZFrQ10z34+gkuprsgexSPXkGeevU2KefBckZDibCPGbfEVYiz0xUIYZjAiLRJVp8H//g//m0ycUNpTXYcbShV4yXVTjUSlNE7UJs87jVeqx0n1xR22sjwNgaXXNwKeeqTkkgq1dEa6IdqtxMlSrnT+qi3KAFWQm/+dVMFcfG38n86I8aHC75tugMV3QNG8bKLV5Ksnx1xZuw4MkSPw52HIcMeYcYG5E6tV7J8e4vD0xETqAB70Zh1z0PcY3GbfBgwEjA4MyWweg9k8YjqNgO7+DMOFp3EYj6m0R9EIbIT5JAapFNIDNSc5SYspzshUCR2W/rxpfJ71ICQVhIdLDqkKL9gxipYCh9PFA7QWWgy9b+XrdsnqWoUyJ92qJw66fJCagUrHaCNo4+QDCdEQV1eqsl93EB3NrAHZsyCdSlTuD0rAudGcRHHjHijVmmaUmZwOYg0luc0mZnd3MfjwQ6z/+Lt4/P53sb75IWLzENPTLmCuZ6DcHZFmQ01vGnHxIpZ/9mdx8evfxObNu1ghmPPngVcOOhsC4ewNELLk4cYkR9AgUTiElToh/3b2aiY3X9joaZ9to2MtZJjVjsnsJxUnJSue5eRDl7VHUyDbmZSRgzQ6KXupdOlp73WP4N8ASIjyF4fghKMmz+coqntWakKlnrRe+bCzdiJV91DdH74m791WwcnqKAPeIuJg26OESGit59PUxL0nbLJDQvNQyUPiBJofED7RCRDILpcXDOiBiLK3LgM3rOFooPk5Zh7xa+HSEwD4/0iccDzJlCgzvnzW2M+UYw70GaL04NWeHePztk9qGJ87AKgU9FGAprNG+yZrIHAqh8nyPbICR+XQbmi7W8wskxS/tCnsgc0ARZVyvKeDvuf2BujuM3vUZtTkfCM2xiNxUEDB+TZNLa8mTjpbUhKzmqH7cBMsJJAo29sTp6w44bwQ/NDP+H9Z0ENjuhInfQbDcnwDL2JPjAIf7pkEPXgmKFqkPgIlTqKtkMLD4aJQnMV/p0gLwECuk5Le8WjOgF4BJIIqrBcSpC2Dn8N+yMQJj9CAiZ+lfaNBikblbHYxaVq9DFdWV/1sTD4TbWaAmeIT58AGA3LMT8y5Rc1tZexklkgFTvkeJXHSOex9XXzKjFtEeSKIM8hgMqtNiAs2UC3bSdFRLISksidijEQatgdnj6g/wQ/sG1VkOADU9KhsyseZ8XsZgLSQlnqXPfvM4GQGtmdJpWIxUb60hy0GpD5qnBeNYtGzcNWDIGgC1jrXyR1hv4bGm3h9G7smQ4V2ZjO5acXYM8U7n33vm/M4oFd0rL6ZiUXaUNn/LjTlipNthHy3bImAGIHbttW4TseYavMQ6EffkpYG18TZQNlfy975rPbV9zm/F/sP73kDQZhz1PvZivR59nAxluWw+KQMJjjbYg/eewIxaSu789b72WcYMGCc0vq9FYtSERWADSvXpIFRmRl2xPTcJmyjF7T/waZALXq/fZIeAR+zhr6rp1M2CfYSfVStSsxDmbRIqu+hrx8VJ+1Pr7/9Ovsly8zB1kaT9k0zmyDFX2ZKnjF8dOU6v1jfbSZMEMp4eLhj8oSKE+1jMhPYH5+q4BKPg90TCwB/WpXJCdNKvvnp6SnVBdHzCxE7SeEzR0HiFMNYIHa7uI7B//o/InGSoeCBKTESkS0i8aLfYfHNUxVaJX4nDXiibM0pNP5xco6tzsM1UjYoA6LECUgO0VgOV3RSYJSdRySdo3xrRzOsAiQeM21jmfqNTacgRyiRm4bx2VXtxAfNAVILpNrcDSd/QgDAP4cT26/XcdxtKBCB4bkjGDPwWVcrTmE+ffzIe4IMJAJdSiASgRNaBGlpBM0n8FNn8xii+pDJFL6/G4/iMB3FAHLwcPw57wmL2AYPJhot0DFFOZKDLNoCNY9I9dIhzEFuWkQFgjCyTqxygrwDRMq4GqVLOoada0W/bcgcBLeD5OApKSbYkJ3jmtSURNTUH9FV9CqSJUd4YvnYUqE1carIkSsCdvo2jC2RygHL1XhWVS3J+yrgsCPp1DGSU9iLNt5sY3LzOQ7ffxdP3/5NrH74NvZ3H2Kwf4rJcR/QbZlCwCGmcRhMYjedx+jVq3jxq2/Y3/T44jpWI7wKvHiNAkCSLCUzOXk6R8gHt6DZKi+mOLqJVwlTA7VbYqLdLZABqHZyxHmeNYMHZw5BsYfB6bk/r274jDjQJsfbA5ixH7MvTui2ml+9Zt4L+G9+BvopMnF1kIrPrM/ciRO+b646z20mLQzYM3GqVaHz9Trfj9XBM5myfOxZBVbIrIJ0/3Xyhfd0k3ilzfiz1fvXh/Bx7gwRUSVNAnCGdEwI5uXsRBPKAmoMoydOTp7+WYkTA89ESVUF0FlhY3E6u2cBcII5CKDUL0AeGdcT9M9+LqSiivfm61J8x8/BdmDGQdCyJe6plE9xHxZ8S1djqxG2zySD0/zTQLfSZ4DEyW0IzQlmJUz3KlqrevqKEAXPj84z53NZ8DUTRl1zAkfp/xQ4JQCUfXU0l0xiFIQwccLnsI6RSS3Hc6TYEqtDWXVipUpVJ1dBTCdBdgsaCHtKQNV1X1v2O5HBAdo3B6MqgaQyHgKEKZqxs9qC67BapVw2K07AhJU4IYBEgIPADnsRDI9BbDc4+wqkHazKBlsgIqnrrWqVVM5cK/2O6Vy9kqD+pR19O75qfdIuZADpihVtAKlMBZCjNHNW+fKetS8zwMvrbfecVGwP0aT/ohIfHqsqKiRIsoIqFgloegiaNOhVwjQS2gCLQ/N1sNecTCO4Rx827TLpmg7+3eOURB1KolcFQr1OVYlUoyQI3UWKRPlLm2nFWou+ZCUUgZxFKhBX4B5Fw9fGda8ikzXY2Io0N6ZK9jq12UWl4pTJJoNu2lcpj1XAyH2aqlp5RlcKxlDIoQoCCKhuPiEVjg2mOHHCf1cmgt+DsSDYDJRsT8CgMEXs55U4yb7S3qeNdSJp0ZsmBJR9zPYbPdbRM602/ecqTs3WtYR2rKGqrlT77BT/YZuskRr64z5V/6zFYzZSrVqZkupJ8+VORvUEdip7+ZqMPucYpXIoYuKc00gOAM5d0toPBE9QGXN1FL+DtRNBkM+KsQHOgs41CbTcm5IABxxMgYjSOuL+UiYsKQJhhlAFMgH6AEDAGXffmhNO+xXbe8TPoOdxptXdbdzffabKICpP6HViPJ7CYoyLaYeRm4zVozWBYAbi8Bx4DUAH9Lz1hsnS+mkVjw+oYD3SLmqfAJSVwIgSwFFcvrjizKzBP/oHWXFKoVc5xHxOSQmgwENSGtog1qxMMQGaatOwOlQcn41ic4aJELmqQapRcrs9DRzleleMbCTlfUz/6pilghkZLCBsngpekTFn8D1xGpLzis+F8XyOsuVmLgGj0b9W35apVHAALBfoOcQhQM9DbxNoIXg2O+jwb2Lz3Z/i4f6eOvyz0SCWMzCPxVnnIUNDOQwTBAOwiTgs94J/hxCOmI5jPRlGcJ4V+KaTOHKAmmZukR7AiqCdNGCDlFZPFSJQv0gRJEDWByW2QmhSBRxYN8QtkQA6mmwibwoxhT713Din8qG5SkXSmUpIx2OrlOD+/fwrDcTf9yFz0EqDdjyKd5s9TjVxcoXIiM3PBbRprbKkmxSAVKvqcLiD5V5xsnPWHhMSRiBhs4nxx0+x+fZ3sfr2t7F9/8c4Pt4wcRoddzEi5Qro/iwOw2lsFxcxffcurn7z65j/2dfxuLyMFdYzgzuUhTGQGu/vpnzsPdJWGTRkn4N7w0jh5I5rSQoRHxq7Trdk4pinE8/Qkp5Uz+HwUqkVwfmoUbUnTq66PUd7JRggylkKyOR8lFZxSuqmHLpL/QMlHC0gES3KVSTvAzsvry9+n8p36Zxc7XHi5AS3Ou1Kq7MNOq8w1SSq7Uei31Lzq6+v9AJcH9R9cH3uLXCyob2C5+cgIqsApG+ATuBRQJ4FJaqtnGhSe0hR0UBH/TVVrydyXFMoWFfKU6mIiZqMz/Lu6ImgKJ5wxkpkFcjo9RQcyeSJ8VdFBOkL+rBlPx+ojvkPExHOD1FowKCA4gCdfuFATA5S1wVOveje6usShbrbZCmz5nPIKtYzOieCXgwlT3SRyV4Gj6pmDVlZl1/qTfLcn7w2nRCtnwIwUgRRDS6IrwssbpLW2GKpgTEJsqS7g6Ok6J0nThRUSPoQ1x/oayZOothk349avZl0scc2m6UxhFdiKtinOosOANW2hR0FWyKABYnTZAobgv0I8AKJE5jl8p+yt73pX4NQU7glQY4OImQPSgvMn/cTYu+jj5TV1uydZBCbiZMDxRYjcM0lbuJEWlRTd9la4MAVl5zJlDR77QMBL0ycMKMqk1+q1LE6D9DI86C0N3B9TJxAz0FoxEALgZL2A96X3ckpTa05jaIe2sUlXyr3lJ47Plv9St3uco1JqdcQVCbzrH5IwAfBruj4qlqg94LnIZ8JAEfELkwCAKzloG8CVqbhlyGkmE1ZAQ71piZ42o15vkYnlXbAVbwcHmy6oe2a10fPx+IcBqy7+qzAIyVfplR3gCv743kdCmZp65PCbTvOWDBk+1sQnb0z1UeIVgu/ZRAorY4TF8YLub5USxRl0oNSDTw55hC4bSVESZMzqUmBB9tlggEpKOVYlvfh3js/7wIIC6jJPyn24gqXf1ZjKtqNrDrx+6xq+VnJ7zcKtAEVJA6k5YkCy4JCAuVi/uQ5GCDpyYQes58I3CGGS3ZSgvXasx4JlD2zSJygpsm5ranynOI97L3CmuEc5txD/H6z14hg8zXo0fbz17WVIgkfE0AKnId1rB8f4v7mU9zffma1Cf1O+Bn0E8iEc4CXs/Y46wo0+Nmc8ZR6R9HWIxVcJE4QxVg9Pcbq8SHWq0fGQPKb2XfNqpPYClfXr+Lq+m0M/vp/+K+Jh4tikdz5dHdAuTh4jlOHU7Y2EytS9VKmGSgIURpvDm4aGRYH4z4IeHCeNK6hWepHkTAEstg83Dlsz4IInW7ifik5M/I7T8HmNhg1fKYUvNTc78WifGE2Tlr9Q/OWugqLNmsNlrpcZcu2U62ODzZ95W4N3uVKMzhQGmY1KgeZff8hbj9/jNXdTQxP+5hDRx8LHYeY5ORiKTOh+jTm/IfRbBmT5TLGi2Uc5vPYzCdxApUH1YrJPI6QrR4AaQRCiQQwnzXhAqixOHECl1ZzR3Z4TR66XpmxnLdpXb0hU46tI0ekNabhNYKP93nOW34uCGFjgPdSUqPP82Ttc2THgamTXTmtXvWgxO3hQMfm0isD12y69H0ZhfIBrAFdfz8hxCoxd9VIBlDlezSWeBbu88ihzRJAGcRks47BD+9j/bvfxua738Xx848Rq7sY7J5igOHJoGxQVWge++kidhcvYvbVV3H1m9/E5KsvYzVfxrokTmjCROKkZ1B7hLL6mmCGgz0dbg27S0mCdua6ZHBvZLfzs4NQ4jHlXyecVvjxs+pVRe2T5+icmoSJgiYSb2fiM9NQv6RiueLESlomwH7PSv8SsuW+i676hvdTz6Kaf+2UHSTYOFckuiZONVmyg/JX7m0klls1Wtd+mvpZeD9XnOo12s5Zsluf60bspIWxv86JRTa657gAJ7wIoqIkTo1+aUGYnKdDhTXTyjyPyOMkmohMH13gZ0RREY4bUOKk8y6qDxOqtJ1YI0lL97Vw4uTzhecC2Wb7D95vIp36PGWKDhfU0G/aZ0+qMTOnJYlnPYm0ITnHiXvFlfI2pwqmEI3gQhcRI1AtLRMnnwUozbkaWNfegCA8APa/ZZzhq9iPUvomido6GUzJIqO+TJpI2RMgoJ6oVLIqCRQBkDyxxL2YOKHqJHvueWrsHUh2A6WJNb61zYyhG8jk2Pr1ohKZfqwqGxB/J04c7A60+Yj7RMUJQbgqPq5W4gHKh/deUO8JJzQGqurZwZ7w+QI4gr2FxKlR4div2Rku8iU5AqRJevcAv/XeONZIv26FSkVKAk1RgWGQzrmSUuwjvZ4DWFV1sx9zfzMSJvcdKrHDa/XX/slBFCtU6DGxol7SKnOUV/MbAnLFnMnwPQlHCSDkHCmAoKZVaeZTr8Y5cZJIixIaKOsR9M1BvKAc4Zx5NIDOdKlM7CUAIttsNdTnQXivfOhKe+KUvTitUtuDXq93S9Iz0G12vwBheFdT4xwrVNBEfRipoppMHEPj2htKnFRxcmxmemOfsSaf/zxxMiBjm4f9jBiV8vKkRqvKfw7SVb9Be2iaV57fDmb13lvRMEVd5syyMg7jnEUh5lMfktvilewNl5CImC5+1qZP6+wIALAAhT/Lok1Q4SWtE2AobBkqpBSYUfBqQAGz4DgOmloCAFg0zsCJE5J79O9RxAL9yxx3INtNxhTBHMQ4ABmz7z3ZZIwNE8AQ26X3aTHuLurI9HUG6Uu/qlZZyoWQZ4f4w+bpPu5vb+L+9lNsnh5Z9QJoNENBojFckOChGKGK2Xx5EbP5gtdPkQcyOxCuyz6tHkHRe4z1432sVw/so6IgHIHOY4yn01gslnyv6+vX8fLV2xj8L//d3ztRgrNUnJhEZU8LtNGR1WEQlzLHRkNXUDsesvGOwSyVJ0yHEKJAg+D5UEknEdKZXHg0q2ITUE4QwYooLjYGHtjWMmRCaWoi18wJBWx0khCWoHofUEc4zy5MYGUgI1JEkErFqSIzDXVNcQqxLLMsnU6bwWJSk3Dt4L7iWbUBk8OBUI2bh3i8v43d032cNk9xWN/H/vE+xsddLIA2UatfXGm4xANG6XI+1jyG03mcLpYR1y8iMIAPtJ7pIo7DKZOnA7zmaBLgU1uWUx5zx+QJ8388uZ4VJ9fKEoWpyRE2Uw0kHJ8rSHFDrRyaDQ2fJRHEbGQuTtbJsJMfHuSk0HRUuTdZ2inbSDk5q8G7+MtHqaSkA7UzI1KTe8qGz9+rhs5BfmUwuHLpQED7z3uno+s0GkSs5ZBR95uuV3H6/odY/+5vYvvdtzG8/RiDzX38v11dW25bVwykLOttOwHcrxYpmr13Cd1C15GfFghSFEjqh16WVczrnCMFCBIlhnR1Lw/JIYfD8+HFwIkpH8Hwabmp491DLX75ue4+/1Y3j491WK0pRa/lkBru7DvTmr5RnzfiwsjMXcBskKQBhpsm5WcbeWsYrhLfKFipqpykNx0bBBP8ezq/I2jV/bmsMI+gRvQQOb907UR16bSdgBucyRE4pZuVKuYYlBOYx/9LcB6vL88tAUqJkDqDsaNeJe1dl9FmroFTRBCSBKZIMAZB3KsRpOcz9LmpnHeApHkLK2LSVmVLoThmB5b+VGdAZ802aJpzAByuCfaozuRYBU/3QECN8zAW8HFdoM0xadYhghJKWXJOCd7T2QlAuaqQBhRTNMezA7xm0/pgBEwoYB/2oxfVVScJY6cx5/Ua1EbgJrbbEjfTnvEdCZzmc57fJOw9aKvA1sVtYgtZuSGT1SJj7b8hVQPfy7MHSeaEihygB83XdJtQTGxnoQ1tSNjBBEbStxlXcB7hc5CcgAlxxhygCn1UKszuKrzObit9vLqXU/wcm1W9sOGO0+mk7nPWARDPTeADsIsMYAPACedewBhD4p4ka4UzMUT6+deZEDUms6BMGEflLBQFDZw0u6wdSmQ8eNCc9tWolhrWa0DK0uQSMhE9LzZGAMQCR1/LgfMK8ATqj94X1C/MLWklCWKGaO5irzC1Rd6Bzg5pR5GwR2dUe81STIh/QSKFYon8lzpeiUl4hnJ3Ltby2i6BE7W2GKu1NkSD/Ej44PPj90XVzL7AFjOZ88xruVgKAOK8Y/ceaV8qXMFOkSzn3JDCxM5yQLwr+S508b4a2gXkdx/eGQz07QMYGpPgMU6PQPqiE+xnGP8Q35juQJ4XngXPvg6XYxRyUV1lCq4j88E/avqY7Ix+3fO5+X98BuxDnVfM7iyZt+K+jcApBYtc/wVw8jOOfwqwiW9N4Za5Q9vL58XbXrqtedcDbTr0QzQMuIbHMSsxTvbUGQacS/U+VSmduvPD4r8XwGIZ7RRrTDqbAJ1LfEb2WPHMIU9kEz7iNOpM459hy4xBtCVQ1ZYSiSArRfaruTj4M3B8j5Jl7+Ff4wXXRU13hOj/Q+v2WA19aVZKXHTk4BTe6rDf8k8wt0DVe/7xvXavTwZOZwEnzKbyGtDtJu+2prNFrTZ3tYQaXpZS41m4+4ZCGos7+23tX/6r7etT7bcv7EJvd1viEsQTyLIvl+u6f/igjtOff/x+piIMK4LiZtNMyWUHaJJOOmQAI90tw5WB42JhgBhuxs2dL9Z1O1ux1cegmcVnMFzfGHJyPYhIuhu3GkuDXTshumoUKy7e60Hw5FZspMpxqInA6cgcaNxWSycmhyAJXparquN0KTetwwCFMBmfuM0ZdH3X7g0YjrnKoZ+Fzsg9VqgoTMCum9f89cAZqDru6rx7qe2Pf+r532913r7UYlK1nKJD5b1ENaVsuaTLkWzMarJZ1+Knx7rBEPlqU5PZsk7TeZ0gN4nOE4ATqqThjJ+R1FNWwrQOBR6pcumZjCCxJSmWAm8UlubkVT1JJUrv1Skc6ewF8MZ54ue7tLXa9UhCBEic6A2y5bmmseOQxHas5MAxZtiP4PekqkGeo96/A4O8zvfsVbEONJT8dTEIJfNu5zKZsEP3YaeAyfuJ/N75dlv19Wu9fvlSx7//qtun73VzeDZwEmcfanqTxbrelus6YWHdp0+1/vxrnT98rPfNHYGTsiCBJ80A6jwKOLrbxGMHzybglu4olLWicRdHy4qVqSIAvkcuMFVywQTfnYA4NwQSdZzE/Y+0tz67L1wN0GmCKQOdjbSURvscRWAsYuEqWjoBqUQluOG9x6A0/n0MgPk5BlN3RxK08HoETiOYiT0l4I2vA9xj2wk04/1Mcp9qYDpNAZGXQE30Qz3WzOaIDqfnZh8aqesmpgD7VaJABTTT/rIXhMsAQ4Ow3xs7TqneqqOo36qYW1qeCWhXakIy0n95zmdIqJRmDjMLQ/KgQpq7hjgPrk7jPuD+seoeQMWKpuY30u2MKliKKip0XapfJgnMM8sMQGZh+Lx41NEsCgAAAlhJREFUP6OcJwoOPlgAKHMe2Q3WgVPAQKq/9EGctVCHhNVGd5xwm9p1y3DN+fdOp5BEMr/rrnHEIbwbQh6YnUzR7qiCSio0CAQGThFQCfXMi39ZceeMVVIUJIigvOAZ4JwKSEmVEa4C9yD3BqwQJBcM7lbWg31UHQ+YHwh9VzRGzNolFoQ10otNKlLx3mTnHSXe5SvzrPC9OEM0+Gf5uMvl1Q1wDUvSY1eYC9b5UQEibJXEo1xTgBMEasKUwHOkCIsHxFuniytXRF9tC3ipUKf7h2UT2TWoeCFRBny/3X6vTjMBuKh+ms3p+wZ9uH2sjG5TeGWHWLE4wElFS3VlSSNisUsxlmCjfXcAJyT7KJiY1WPVY1TtQ1EMJYvAiXPkeA/Q4eJ7RPsWJX+YKSNaMZzxmg7cV86vN+AkOi8t0AWiFocGMaURRMdP96Joj8+hgCXHGhdKs0BiFgOZSq2Q3T8//lmxSzTzETiNxRfEPnxnACdKlONeXnWc4tOvmQ7JI8IdTlxJ3hL1ONoLl8C6juj4mM+hett+fwmcrNqsgujlXHGLa84RFe+mXDejuVP4WWgDAPyjUADgpDYI83YAfew62iNHEhVW4B2Smyi6SlBCM1EofgDUyDYxNgCwgJwes7gYDWHhGEJQlvfm1nt3ZmITLdcycIoA3Djz3Pf5RbnXK4My08rmjena78c67HZkbJ2Oe1L00IwAbQ+v9Z05EGlWFXCM2Fi3s0Ut2HHa1AwaAi5SpDlDk6ei57Heds8EY5ijwqwTfuN5wV7uH+5rtbqr5WpT9w8f639VaGE8BlC0+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495" t="29627" r="24128" b="18419"/>
          <a:stretch/>
        </p:blipFill>
        <p:spPr>
          <a:xfrm>
            <a:off x="155575" y="2424224"/>
            <a:ext cx="4922875" cy="3721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0553" t="30369" r="24302" b="59389"/>
          <a:stretch/>
        </p:blipFill>
        <p:spPr>
          <a:xfrm>
            <a:off x="1534264" y="542563"/>
            <a:ext cx="1520456" cy="1778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2294" y="1674396"/>
            <a:ext cx="1926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Helsingør Atlas </a:t>
            </a:r>
          </a:p>
          <a:p>
            <a:r>
              <a:rPr lang="en-GB" dirty="0"/>
              <a:t>Medea </a:t>
            </a:r>
            <a:r>
              <a:rPr lang="en-GB" dirty="0" smtClean="0"/>
              <a:t>/atlas/712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331" t="24961" r="18111" b="15039"/>
          <a:stretch/>
        </p:blipFill>
        <p:spPr>
          <a:xfrm>
            <a:off x="5379926" y="1431645"/>
            <a:ext cx="3849135" cy="4713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741" y="668169"/>
            <a:ext cx="27006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Benincasa 1463</a:t>
            </a:r>
          </a:p>
          <a:p>
            <a:r>
              <a:rPr lang="en-GB" sz="1600" dirty="0" smtClean="0"/>
              <a:t>Medea /atlas/43</a:t>
            </a:r>
            <a:endParaRPr lang="en-GB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1715" t="40930" r="22471" b="24807"/>
          <a:stretch/>
        </p:blipFill>
        <p:spPr>
          <a:xfrm>
            <a:off x="9627892" y="1406326"/>
            <a:ext cx="2449435" cy="1828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7892" y="160338"/>
            <a:ext cx="25641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Vatican, Vat.Lat.9015. attributed to Giacomo Ziroldi (Giroldi), </a:t>
            </a:r>
            <a:r>
              <a:rPr lang="en-GB" sz="1600" dirty="0" smtClean="0"/>
              <a:t>1425-50.  </a:t>
            </a:r>
            <a:r>
              <a:rPr lang="en-GB" sz="1600" dirty="0"/>
              <a:t>Medea /atlas/24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66695" y="206504"/>
            <a:ext cx="325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corner triangles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090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7229" y="331256"/>
            <a:ext cx="40580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Helsingør Atlas </a:t>
            </a:r>
          </a:p>
          <a:p>
            <a:r>
              <a:rPr lang="en-GB" sz="1600" dirty="0"/>
              <a:t>https://medea.fc.ul.pt/view/atlas/712 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87781" y="23479"/>
            <a:ext cx="3793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Battista </a:t>
            </a:r>
            <a:r>
              <a:rPr lang="en-GB" dirty="0"/>
              <a:t>Beccari, </a:t>
            </a:r>
            <a:r>
              <a:rPr lang="en-GB" dirty="0" smtClean="0"/>
              <a:t>1435</a:t>
            </a:r>
          </a:p>
          <a:p>
            <a:r>
              <a:rPr lang="en-GB" sz="1600" dirty="0"/>
              <a:t>Parma, Arch. di </a:t>
            </a:r>
            <a:r>
              <a:rPr lang="en-GB" sz="1600" dirty="0" err="1"/>
              <a:t>Stato</a:t>
            </a:r>
            <a:r>
              <a:rPr lang="en-GB" sz="1600" dirty="0"/>
              <a:t> </a:t>
            </a:r>
            <a:r>
              <a:rPr lang="en-GB" sz="1600" dirty="0" smtClean="0"/>
              <a:t>, </a:t>
            </a:r>
            <a:r>
              <a:rPr lang="en-GB" sz="1600" dirty="0" err="1" smtClean="0"/>
              <a:t>Bib.Pal</a:t>
            </a:r>
            <a:r>
              <a:rPr lang="en-GB" sz="1600" dirty="0"/>
              <a:t>., II,21,1613</a:t>
            </a:r>
          </a:p>
          <a:p>
            <a:r>
              <a:rPr lang="en-GB" dirty="0"/>
              <a:t>https://medea.fc.ul.pt/view/chart/72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019437" y="73574"/>
            <a:ext cx="238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Blue rivers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5553" t="41085" r="21860" b="12558"/>
          <a:stretch/>
        </p:blipFill>
        <p:spPr>
          <a:xfrm>
            <a:off x="388895" y="1164547"/>
            <a:ext cx="5068449" cy="25132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0756" y="4354822"/>
            <a:ext cx="39553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Grazioso Benincasa, 1461</a:t>
            </a:r>
          </a:p>
          <a:p>
            <a:r>
              <a:rPr lang="en-GB" sz="1600" dirty="0"/>
              <a:t>Florence, Arch. di </a:t>
            </a:r>
            <a:r>
              <a:rPr lang="en-GB" sz="1600" dirty="0" err="1"/>
              <a:t>Stato</a:t>
            </a:r>
            <a:r>
              <a:rPr lang="en-GB" sz="1600" dirty="0"/>
              <a:t>, C.N. 5</a:t>
            </a:r>
          </a:p>
          <a:p>
            <a:r>
              <a:rPr lang="en-GB" sz="1600" dirty="0"/>
              <a:t>https://medea.fc.ul.pt/view/chart/148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593" t="43582" r="20815" b="12678"/>
          <a:stretch/>
        </p:blipFill>
        <p:spPr>
          <a:xfrm>
            <a:off x="5691962" y="1138249"/>
            <a:ext cx="5819553" cy="2565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4244" t="48217" r="20814" b="5271"/>
          <a:stretch/>
        </p:blipFill>
        <p:spPr>
          <a:xfrm>
            <a:off x="1127050" y="3919870"/>
            <a:ext cx="5656521" cy="26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5182" t="43671" r="15816" b="36216"/>
          <a:stretch/>
        </p:blipFill>
        <p:spPr>
          <a:xfrm>
            <a:off x="1521451" y="3691919"/>
            <a:ext cx="5264855" cy="2034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8325" t="47869" r="16234" b="36175"/>
          <a:stretch/>
        </p:blipFill>
        <p:spPr>
          <a:xfrm>
            <a:off x="179882" y="1206746"/>
            <a:ext cx="5742056" cy="1465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0886" y="2672376"/>
            <a:ext cx="33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Vesconte, c. 1321</a:t>
            </a:r>
          </a:p>
          <a:p>
            <a:r>
              <a:rPr lang="en-GB" dirty="0" smtClean="0"/>
              <a:t>Medea /atlas/122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020518" y="5698848"/>
            <a:ext cx="30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Helsingør Atlas </a:t>
            </a:r>
            <a:endParaRPr lang="en-GB" dirty="0" smtClean="0"/>
          </a:p>
          <a:p>
            <a:r>
              <a:rPr lang="en-GB" dirty="0" smtClean="0"/>
              <a:t>Medea /atlas/712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9959" t="44153" r="33484" b="37268"/>
          <a:stretch/>
        </p:blipFill>
        <p:spPr>
          <a:xfrm>
            <a:off x="6786305" y="734199"/>
            <a:ext cx="4925251" cy="1938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8878" y="2747735"/>
            <a:ext cx="2940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Venetian, 1425-50</a:t>
            </a:r>
          </a:p>
          <a:p>
            <a:r>
              <a:rPr lang="en-GB" dirty="0" smtClean="0"/>
              <a:t>Medea /atlas/32</a:t>
            </a:r>
          </a:p>
          <a:p>
            <a:r>
              <a:rPr lang="en-GB" dirty="0" smtClean="0"/>
              <a:t>Parma ASBP,</a:t>
            </a:r>
            <a:r>
              <a:rPr lang="en-GB" dirty="0"/>
              <a:t> II,32,1624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655" y="142582"/>
            <a:ext cx="8604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Versions of the ‘Lacus Fortunatus’ explanation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8007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968" t="23609" r="46876" b="22780"/>
          <a:stretch/>
        </p:blipFill>
        <p:spPr>
          <a:xfrm>
            <a:off x="340137" y="1101570"/>
            <a:ext cx="2784063" cy="5539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281" t="24444" r="38750" b="17778"/>
          <a:stretch/>
        </p:blipFill>
        <p:spPr>
          <a:xfrm>
            <a:off x="3802232" y="1101570"/>
            <a:ext cx="3067050" cy="5547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0535" y="744438"/>
            <a:ext cx="1863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Sheet 5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4692457" y="744438"/>
            <a:ext cx="167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Sheet 6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8125" t="25000" r="39062" b="17778"/>
          <a:stretch/>
        </p:blipFill>
        <p:spPr>
          <a:xfrm>
            <a:off x="7547314" y="3249282"/>
            <a:ext cx="3457573" cy="3391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64106" y="2851611"/>
            <a:ext cx="2331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Both Sheet 3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65826" y="126147"/>
            <a:ext cx="779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Toponyms being truncated at the outer edge (Helsingør Atlas)</a:t>
            </a:r>
            <a:endParaRPr lang="en-GB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2343" t="25556" r="44688" b="22222"/>
          <a:stretch/>
        </p:blipFill>
        <p:spPr>
          <a:xfrm rot="10800000">
            <a:off x="9906954" y="389667"/>
            <a:ext cx="2165686" cy="27697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71340" y="744438"/>
            <a:ext cx="1835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and the origin of the compass lines curtailed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9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652" t="42301" r="30766" b="23893"/>
          <a:stretch/>
        </p:blipFill>
        <p:spPr>
          <a:xfrm>
            <a:off x="4043173" y="1669819"/>
            <a:ext cx="3838353" cy="440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1339" y="889473"/>
            <a:ext cx="34020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Helsingør Atlas</a:t>
            </a:r>
          </a:p>
          <a:p>
            <a:r>
              <a:rPr lang="en-GB" sz="1600" dirty="0"/>
              <a:t>https://medea.fc.ul.pt/view/atlas/712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94" y="889473"/>
            <a:ext cx="3786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Beccari 1435</a:t>
            </a:r>
          </a:p>
          <a:p>
            <a:r>
              <a:rPr lang="en-GB" sz="1600" dirty="0"/>
              <a:t>https://medea.fc.ul.pt/view </a:t>
            </a:r>
            <a:r>
              <a:rPr lang="en-GB" sz="1600" dirty="0" smtClean="0"/>
              <a:t>/</a:t>
            </a:r>
            <a:r>
              <a:rPr lang="en-GB" sz="1600" dirty="0"/>
              <a:t>chart/72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4275" t="26357" r="35726" b="12248"/>
          <a:stretch/>
        </p:blipFill>
        <p:spPr>
          <a:xfrm>
            <a:off x="63794" y="1669820"/>
            <a:ext cx="3786907" cy="4359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3559" t="24651" r="15625" b="14574"/>
          <a:stretch/>
        </p:blipFill>
        <p:spPr>
          <a:xfrm>
            <a:off x="8073998" y="1669819"/>
            <a:ext cx="3947879" cy="4359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3999" y="906575"/>
            <a:ext cx="39478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Benincasa 1461</a:t>
            </a:r>
          </a:p>
          <a:p>
            <a:r>
              <a:rPr lang="en-GB" sz="1600" dirty="0"/>
              <a:t>https://medea.fc.ul.pt/view </a:t>
            </a:r>
            <a:r>
              <a:rPr lang="en-GB" sz="1600" dirty="0" smtClean="0"/>
              <a:t>/chart/148</a:t>
            </a:r>
            <a:endParaRPr lang="en-GB" sz="1600" dirty="0"/>
          </a:p>
        </p:txBody>
      </p:sp>
      <p:sp>
        <p:nvSpPr>
          <p:cNvPr id="8" name="Oval 7"/>
          <p:cNvSpPr/>
          <p:nvPr/>
        </p:nvSpPr>
        <p:spPr>
          <a:xfrm>
            <a:off x="7272670" y="297711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Arrow 8"/>
          <p:cNvSpPr/>
          <p:nvPr/>
        </p:nvSpPr>
        <p:spPr>
          <a:xfrm>
            <a:off x="7184059" y="3201059"/>
            <a:ext cx="793703" cy="2693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375103" y="116420"/>
            <a:ext cx="346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Ireland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789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237" t="30542" r="13314" b="22015"/>
          <a:stretch/>
        </p:blipFill>
        <p:spPr>
          <a:xfrm>
            <a:off x="4090182" y="1648047"/>
            <a:ext cx="3873603" cy="3000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575" t="25583" r="25819" b="16742"/>
          <a:stretch/>
        </p:blipFill>
        <p:spPr>
          <a:xfrm>
            <a:off x="128030" y="1648047"/>
            <a:ext cx="3713443" cy="3009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5030" t="30232" r="3284" b="15040"/>
          <a:stretch/>
        </p:blipFill>
        <p:spPr>
          <a:xfrm>
            <a:off x="8182015" y="1648047"/>
            <a:ext cx="4009986" cy="2961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36418" y="4735269"/>
            <a:ext cx="34555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Grazioso Benincasa, 1461</a:t>
            </a:r>
          </a:p>
          <a:p>
            <a:r>
              <a:rPr lang="en-GB" sz="1600" dirty="0" smtClean="0"/>
              <a:t>https</a:t>
            </a:r>
            <a:r>
              <a:rPr lang="en-GB" sz="1600" dirty="0"/>
              <a:t>://medea.fc.ul.pt/view/chart/148</a:t>
            </a:r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468483" y="4766046"/>
            <a:ext cx="34953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Helsingør Atlas</a:t>
            </a:r>
          </a:p>
          <a:p>
            <a:r>
              <a:rPr lang="en-GB" sz="1600" dirty="0"/>
              <a:t>https://medea.fc.ul.pt/view/atlas/712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2819" y="4935410"/>
            <a:ext cx="32986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Beccari 1435</a:t>
            </a:r>
          </a:p>
          <a:p>
            <a:r>
              <a:rPr lang="en-GB" sz="1600" dirty="0"/>
              <a:t>https://medea.fc.ul.pt/view /chart/72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32588" y="6858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Using the British Isles for comparison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608412" y="6129884"/>
            <a:ext cx="7963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Note the different way the </a:t>
            </a:r>
            <a:r>
              <a:rPr lang="en-GB" sz="1600" i="1" dirty="0"/>
              <a:t>Helsingør </a:t>
            </a:r>
            <a:r>
              <a:rPr lang="en-GB" sz="1600" i="1" dirty="0" smtClean="0"/>
              <a:t>Atlas treats ‘</a:t>
            </a:r>
            <a:r>
              <a:rPr lang="en-GB" sz="1600" i="1" dirty="0" err="1" smtClean="0"/>
              <a:t>Inglaterram</a:t>
            </a:r>
            <a:r>
              <a:rPr lang="en-GB" sz="1600" i="1" dirty="0" smtClean="0"/>
              <a:t>’ [England]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2157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640" t="24806" r="19680" b="14729"/>
          <a:stretch/>
        </p:blipFill>
        <p:spPr>
          <a:xfrm>
            <a:off x="4593265" y="0"/>
            <a:ext cx="4907006" cy="6762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974" y="1565271"/>
            <a:ext cx="3434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Helsingør Atlas </a:t>
            </a:r>
          </a:p>
          <a:p>
            <a:r>
              <a:rPr lang="en-GB" sz="1600" dirty="0"/>
              <a:t>https://medea.fc.ul.pt/view/atlas/712 </a:t>
            </a:r>
          </a:p>
          <a:p>
            <a:endParaRPr lang="en-GB" sz="1400" dirty="0"/>
          </a:p>
          <a:p>
            <a:endParaRPr lang="en-GB" sz="1400" i="1" dirty="0" smtClean="0"/>
          </a:p>
          <a:p>
            <a:endParaRPr lang="en-GB" sz="1400" i="1" dirty="0"/>
          </a:p>
          <a:p>
            <a:r>
              <a:rPr lang="en-GB" sz="1600" i="1" dirty="0" smtClean="0"/>
              <a:t>Note the amount of unused space above Scotland</a:t>
            </a:r>
            <a:endParaRPr lang="en-GB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92324" y="439948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first sheet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598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03" t="26657" r="27349" b="13086"/>
          <a:stretch/>
        </p:blipFill>
        <p:spPr>
          <a:xfrm>
            <a:off x="5300058" y="40392"/>
            <a:ext cx="4266423" cy="3227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206" t="29880" r="17048" b="12128"/>
          <a:stretch/>
        </p:blipFill>
        <p:spPr>
          <a:xfrm>
            <a:off x="5308538" y="3409987"/>
            <a:ext cx="4257943" cy="3327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9416" y="335449"/>
            <a:ext cx="1403715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Sheet 1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223654" y="3649275"/>
            <a:ext cx="1381535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Sheet 2</a:t>
            </a:r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>
            <a:off x="5805889" y="4619739"/>
            <a:ext cx="978408" cy="187287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5573734" y="1893065"/>
            <a:ext cx="978408" cy="211157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5573734" y="1467077"/>
            <a:ext cx="978408" cy="187287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144665" y="4713382"/>
            <a:ext cx="202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Lo </a:t>
            </a:r>
            <a:r>
              <a:rPr lang="en-GB" sz="1600" dirty="0" err="1" smtClean="0"/>
              <a:t>padron</a:t>
            </a:r>
            <a:r>
              <a:rPr lang="en-GB" sz="1600" dirty="0" smtClean="0"/>
              <a:t>: missing above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1" y="1394936"/>
            <a:ext cx="28305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Pontevedra</a:t>
            </a:r>
            <a:r>
              <a:rPr lang="en-GB" sz="1600" dirty="0" smtClean="0"/>
              <a:t>: missing below</a:t>
            </a:r>
          </a:p>
          <a:p>
            <a:endParaRPr lang="en-GB" sz="1400" dirty="0"/>
          </a:p>
          <a:p>
            <a:r>
              <a:rPr lang="en-GB" sz="1600" dirty="0" smtClean="0"/>
              <a:t>Rio Minho: missing below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07034" y="220337"/>
            <a:ext cx="459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Omissions on the Helsingør Atlas</a:t>
            </a:r>
          </a:p>
          <a:p>
            <a:r>
              <a:rPr lang="en-GB" sz="2400" dirty="0" smtClean="0"/>
              <a:t> </a:t>
            </a:r>
            <a:r>
              <a:rPr lang="en-GB" dirty="0" smtClean="0"/>
              <a:t>(in north-west Iberia)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069417" y="352540"/>
            <a:ext cx="1396678" cy="37457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03849" y="5934974"/>
            <a:ext cx="4047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Helsingør Atlas </a:t>
            </a:r>
          </a:p>
          <a:p>
            <a:r>
              <a:rPr lang="en-GB" sz="1600" dirty="0"/>
              <a:t>https://medea.fc.ul.pt/view/atlas/712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4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3" y="648278"/>
            <a:ext cx="5472604" cy="5472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70" y="648277"/>
            <a:ext cx="5472605" cy="5472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6630" y="186613"/>
            <a:ext cx="435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</a:t>
            </a:r>
            <a:r>
              <a:rPr lang="en-GB" sz="2400" dirty="0" smtClean="0"/>
              <a:t>size of the Helsingør Atlas 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33503" y="6211669"/>
            <a:ext cx="1117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With thanks to </a:t>
            </a:r>
            <a:r>
              <a:rPr lang="en-GB" dirty="0" err="1" smtClean="0"/>
              <a:t>Thorbjørn</a:t>
            </a:r>
            <a:r>
              <a:rPr lang="en-GB" dirty="0" smtClean="0"/>
              <a:t> </a:t>
            </a:r>
            <a:r>
              <a:rPr lang="en-GB" dirty="0" err="1" smtClean="0"/>
              <a:t>Thaarup</a:t>
            </a:r>
            <a:r>
              <a:rPr lang="en-GB" dirty="0" smtClean="0"/>
              <a:t>, curator at the Danish Maritime Museum, for these photographs (and his hands)</a:t>
            </a:r>
          </a:p>
          <a:p>
            <a:pPr algn="ctr"/>
            <a:r>
              <a:rPr lang="en-GB" dirty="0" smtClean="0"/>
              <a:t> as well as other invaluable assistance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49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759" t="30201" r="23012" b="15743"/>
          <a:stretch/>
        </p:blipFill>
        <p:spPr>
          <a:xfrm>
            <a:off x="7996000" y="1153056"/>
            <a:ext cx="4111537" cy="5624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380" t="27148" r="22198" b="17913"/>
          <a:stretch/>
        </p:blipFill>
        <p:spPr>
          <a:xfrm>
            <a:off x="432262" y="1164072"/>
            <a:ext cx="3716517" cy="56241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2900" y="3145130"/>
            <a:ext cx="233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san </a:t>
            </a:r>
            <a:r>
              <a:rPr lang="en-GB" sz="1600" i="1" dirty="0" err="1"/>
              <a:t>nicolo</a:t>
            </a:r>
            <a:r>
              <a:rPr lang="en-GB" sz="1600" i="1" dirty="0"/>
              <a:t> </a:t>
            </a:r>
            <a:r>
              <a:rPr lang="en-GB" sz="1600" dirty="0"/>
              <a:t>is shown above </a:t>
            </a:r>
            <a:r>
              <a:rPr lang="en-GB" sz="1600" i="1" dirty="0" err="1"/>
              <a:t>larta</a:t>
            </a:r>
            <a:r>
              <a:rPr lang="en-GB" sz="1600" i="1" dirty="0"/>
              <a:t> </a:t>
            </a:r>
            <a:r>
              <a:rPr lang="en-GB" sz="1600" dirty="0"/>
              <a:t>on sheet 4 but is missing from sheet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4507" y="856295"/>
            <a:ext cx="1927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Sheet 4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50693" y="814502"/>
            <a:ext cx="1079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Sheet 6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48779" y="106616"/>
            <a:ext cx="359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The most extensive overlap</a:t>
            </a:r>
          </a:p>
          <a:p>
            <a:pPr algn="ctr"/>
            <a:r>
              <a:rPr lang="en-GB" sz="1600" dirty="0" smtClean="0"/>
              <a:t>(</a:t>
            </a:r>
            <a:r>
              <a:rPr lang="en-GB" sz="1600" i="1" dirty="0" err="1" smtClean="0"/>
              <a:t>lavelona</a:t>
            </a:r>
            <a:r>
              <a:rPr lang="en-GB" sz="1600" dirty="0" smtClean="0"/>
              <a:t> – </a:t>
            </a:r>
            <a:r>
              <a:rPr lang="en-GB" sz="1600" i="1" dirty="0" err="1" smtClean="0"/>
              <a:t>coron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9" name="Oval 8"/>
          <p:cNvSpPr/>
          <p:nvPr/>
        </p:nvSpPr>
        <p:spPr>
          <a:xfrm>
            <a:off x="9313640" y="2637346"/>
            <a:ext cx="1335309" cy="133878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17480232">
            <a:off x="2262767" y="2694729"/>
            <a:ext cx="1186069" cy="106904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33977" y="5889431"/>
            <a:ext cx="35620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Helsingør Atlas </a:t>
            </a:r>
          </a:p>
          <a:p>
            <a:r>
              <a:rPr lang="en-GB" sz="1600" dirty="0"/>
              <a:t>https://medea.fc.ul.pt/view/atlas/712 </a:t>
            </a:r>
          </a:p>
        </p:txBody>
      </p:sp>
    </p:spTree>
    <p:extLst>
      <p:ext uri="{BB962C8B-B14F-4D97-AF65-F5344CB8AC3E}">
        <p14:creationId xmlns:p14="http://schemas.microsoft.com/office/powerpoint/2010/main" val="3981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597" t="32975" r="36437" b="44465"/>
          <a:stretch/>
        </p:blipFill>
        <p:spPr>
          <a:xfrm>
            <a:off x="7277100" y="165610"/>
            <a:ext cx="2732925" cy="2378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85851" y="485894"/>
            <a:ext cx="2006149" cy="2058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Helsingør Atlas</a:t>
            </a:r>
            <a:endParaRPr lang="en-GB" dirty="0"/>
          </a:p>
          <a:p>
            <a:r>
              <a:rPr lang="en-GB" sz="1600" dirty="0"/>
              <a:t>Medea /</a:t>
            </a:r>
            <a:r>
              <a:rPr lang="en-GB" sz="1600" dirty="0" smtClean="0"/>
              <a:t>atlas/712</a:t>
            </a:r>
          </a:p>
          <a:p>
            <a:endParaRPr lang="en-GB" sz="1400" i="1" dirty="0" smtClean="0"/>
          </a:p>
          <a:p>
            <a:r>
              <a:rPr lang="en-GB" sz="1600" i="1" dirty="0" smtClean="0"/>
              <a:t>Note the lack of the name Venice by the three-fingered symbol, </a:t>
            </a:r>
            <a:r>
              <a:rPr lang="en-GB" sz="1600" i="1" dirty="0" smtClean="0"/>
              <a:t>shown in </a:t>
            </a:r>
            <a:r>
              <a:rPr lang="en-GB" sz="1600" i="1" dirty="0" smtClean="0"/>
              <a:t>red on the Luxoro Atlas</a:t>
            </a:r>
            <a:endParaRPr lang="en-GB" sz="1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5752" t="30412" r="30982" b="48464"/>
          <a:stretch/>
        </p:blipFill>
        <p:spPr>
          <a:xfrm>
            <a:off x="2334375" y="94097"/>
            <a:ext cx="2825392" cy="2521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524" y="1058238"/>
            <a:ext cx="20878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Luxoro Atlas, c.1420</a:t>
            </a:r>
          </a:p>
          <a:p>
            <a:r>
              <a:rPr lang="en-GB" sz="1600" dirty="0" smtClean="0"/>
              <a:t>Medea atlas/168</a:t>
            </a:r>
            <a:endParaRPr lang="en-GB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0646" t="30112" r="32753" b="21198"/>
          <a:stretch/>
        </p:blipFill>
        <p:spPr>
          <a:xfrm>
            <a:off x="246524" y="2702103"/>
            <a:ext cx="1894184" cy="3124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114300" y="5861685"/>
            <a:ext cx="22844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Beccari 1435 (Genoa) </a:t>
            </a:r>
            <a:r>
              <a:rPr lang="en-GB" sz="1600" dirty="0" smtClean="0"/>
              <a:t>Medea chart/72</a:t>
            </a:r>
            <a:endParaRPr lang="en-GB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4326" t="39850" r="36545" b="17678"/>
          <a:stretch/>
        </p:blipFill>
        <p:spPr>
          <a:xfrm>
            <a:off x="5472836" y="2739693"/>
            <a:ext cx="2499797" cy="3121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76271" y="5912278"/>
            <a:ext cx="24862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Pareto 1455 (Genoa) </a:t>
            </a:r>
            <a:r>
              <a:rPr lang="en-GB" sz="1600" dirty="0" smtClean="0"/>
              <a:t>Medea chart/45</a:t>
            </a:r>
            <a:endParaRPr lang="en-GB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44915" t="24268" r="34018" b="33184"/>
          <a:stretch/>
        </p:blipFill>
        <p:spPr>
          <a:xfrm>
            <a:off x="2510689" y="2739693"/>
            <a:ext cx="2684633" cy="30497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69569" y="5912278"/>
            <a:ext cx="26917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Vallseca</a:t>
            </a:r>
            <a:r>
              <a:rPr lang="en-GB" dirty="0" smtClean="0"/>
              <a:t> 1449 (Catalan) </a:t>
            </a:r>
            <a:r>
              <a:rPr lang="en-GB" sz="1600" dirty="0" smtClean="0"/>
              <a:t>Medea chart/61</a:t>
            </a:r>
            <a:endParaRPr lang="en-GB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52501" t="47042" r="35532" b="35430"/>
          <a:stretch/>
        </p:blipFill>
        <p:spPr>
          <a:xfrm>
            <a:off x="8243425" y="2760762"/>
            <a:ext cx="3763513" cy="310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243426" y="5907491"/>
            <a:ext cx="376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Italian chart in Barcelona, Arch</a:t>
            </a:r>
            <a:r>
              <a:rPr lang="en-GB" dirty="0"/>
              <a:t>. Corona de </a:t>
            </a:r>
            <a:r>
              <a:rPr lang="en-GB" dirty="0" smtClean="0"/>
              <a:t>Aragón</a:t>
            </a:r>
          </a:p>
          <a:p>
            <a:r>
              <a:rPr lang="en-GB" sz="1600" dirty="0" smtClean="0"/>
              <a:t>Medea chart/371</a:t>
            </a:r>
            <a:endParaRPr lang="en-GB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067300" y="3937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The Venice vignettes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3727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63" t="36666" r="75104" b="38519"/>
          <a:stretch/>
        </p:blipFill>
        <p:spPr>
          <a:xfrm>
            <a:off x="52384" y="518366"/>
            <a:ext cx="3169313" cy="241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843" y="2991500"/>
            <a:ext cx="29303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Luxoro Atlas (Cesanis),c.1420 </a:t>
            </a:r>
            <a:r>
              <a:rPr lang="en-GB" sz="1600" dirty="0" smtClean="0"/>
              <a:t>Medea /atlas/168</a:t>
            </a:r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141" t="37785" r="70156" b="37354"/>
          <a:stretch/>
        </p:blipFill>
        <p:spPr>
          <a:xfrm>
            <a:off x="257172" y="3934475"/>
            <a:ext cx="2524125" cy="1704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303" y="5639450"/>
            <a:ext cx="2455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Parma, </a:t>
            </a:r>
            <a:r>
              <a:rPr lang="en-GB" dirty="0"/>
              <a:t>Arch. di </a:t>
            </a:r>
            <a:r>
              <a:rPr lang="en-GB" dirty="0" err="1"/>
              <a:t>Stato</a:t>
            </a:r>
            <a:r>
              <a:rPr lang="en-GB" dirty="0"/>
              <a:t> </a:t>
            </a:r>
            <a:r>
              <a:rPr lang="en-GB" dirty="0" err="1"/>
              <a:t>Bib.Pal</a:t>
            </a:r>
            <a:r>
              <a:rPr lang="en-GB" dirty="0" smtClean="0"/>
              <a:t>.</a:t>
            </a:r>
            <a:r>
              <a:rPr lang="en-GB" dirty="0"/>
              <a:t> </a:t>
            </a:r>
            <a:r>
              <a:rPr lang="en-GB" dirty="0" smtClean="0"/>
              <a:t>II,32,1624</a:t>
            </a:r>
          </a:p>
          <a:p>
            <a:r>
              <a:rPr lang="en-GB" dirty="0" smtClean="0"/>
              <a:t>Medea </a:t>
            </a:r>
            <a:r>
              <a:rPr lang="en-GB" dirty="0"/>
              <a:t>/</a:t>
            </a:r>
            <a:r>
              <a:rPr lang="en-GB" dirty="0" smtClean="0"/>
              <a:t>atlas/32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8351" t="27960" r="43989" b="11698"/>
          <a:stretch/>
        </p:blipFill>
        <p:spPr>
          <a:xfrm>
            <a:off x="3361519" y="540515"/>
            <a:ext cx="2667806" cy="2390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6281" t="28713" r="6056" b="13334"/>
          <a:stretch/>
        </p:blipFill>
        <p:spPr>
          <a:xfrm>
            <a:off x="6174769" y="565078"/>
            <a:ext cx="3495401" cy="2355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47077" t="30201" r="15964" b="26747"/>
          <a:stretch/>
        </p:blipFill>
        <p:spPr>
          <a:xfrm>
            <a:off x="3284337" y="3724833"/>
            <a:ext cx="3363982" cy="22623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0475" y="6000750"/>
            <a:ext cx="2228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Helsingør Atlas</a:t>
            </a:r>
            <a:endParaRPr lang="en-GB" dirty="0"/>
          </a:p>
          <a:p>
            <a:r>
              <a:rPr lang="en-GB" sz="1600" dirty="0"/>
              <a:t>Medea /atlas/712</a:t>
            </a:r>
          </a:p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043891" y="2911005"/>
            <a:ext cx="2255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Beccari 1435</a:t>
            </a:r>
          </a:p>
          <a:p>
            <a:r>
              <a:rPr lang="en-GB" sz="1400" dirty="0"/>
              <a:t>Medea /chart/72</a:t>
            </a:r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366934" y="2911005"/>
            <a:ext cx="2647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Pinelli-Walckenaer</a:t>
            </a:r>
            <a:r>
              <a:rPr lang="en-GB" dirty="0"/>
              <a:t> Atlas </a:t>
            </a:r>
            <a:r>
              <a:rPr lang="en-GB" sz="1400" dirty="0" smtClean="0"/>
              <a:t>British</a:t>
            </a:r>
            <a:r>
              <a:rPr lang="en-GB" sz="1400" dirty="0"/>
              <a:t>. Library Add. MS 19510</a:t>
            </a:r>
            <a:r>
              <a:rPr lang="en-GB" sz="1400" dirty="0" smtClean="0"/>
              <a:t>. Medea/atlas/143  </a:t>
            </a:r>
            <a:endParaRPr lang="en-GB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47261" t="31646" r="5842" b="12209"/>
          <a:stretch/>
        </p:blipFill>
        <p:spPr>
          <a:xfrm>
            <a:off x="7029450" y="3480624"/>
            <a:ext cx="3722125" cy="25065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78738" y="6002206"/>
            <a:ext cx="5010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Benincasa 1461</a:t>
            </a:r>
          </a:p>
          <a:p>
            <a:r>
              <a:rPr lang="en-GB" sz="1600" dirty="0"/>
              <a:t>Medea /chart/148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070341" y="814"/>
            <a:ext cx="72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Straight or rounded coastline either side of Venice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65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761" t="32676" r="14330" b="10798"/>
          <a:stretch/>
        </p:blipFill>
        <p:spPr>
          <a:xfrm>
            <a:off x="679590" y="661521"/>
            <a:ext cx="4523475" cy="2940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891" t="33052" r="16875" b="13990"/>
          <a:stretch/>
        </p:blipFill>
        <p:spPr>
          <a:xfrm>
            <a:off x="653831" y="3602268"/>
            <a:ext cx="4574991" cy="3057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3732" t="35305" r="31972" b="21878"/>
          <a:stretch/>
        </p:blipFill>
        <p:spPr>
          <a:xfrm>
            <a:off x="6930430" y="690550"/>
            <a:ext cx="4520485" cy="4481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1073" y="152906"/>
            <a:ext cx="694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Moving the Black Sea to the West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297947" y="5538159"/>
            <a:ext cx="3743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Which Benincasa would do for his 1463 atlas but not this </a:t>
            </a:r>
            <a:r>
              <a:rPr lang="en-GB" dirty="0" smtClean="0"/>
              <a:t>1461 chart</a:t>
            </a:r>
            <a:endParaRPr lang="en-GB" dirty="0"/>
          </a:p>
          <a:p>
            <a:r>
              <a:rPr lang="en-GB" sz="1600" dirty="0" smtClean="0"/>
              <a:t>Medea </a:t>
            </a:r>
            <a:r>
              <a:rPr lang="en-GB" sz="1600" dirty="0" smtClean="0"/>
              <a:t>/chart/148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23187" y="2131894"/>
            <a:ext cx="170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Helsingør Atlas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171690" y="2363583"/>
            <a:ext cx="1810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Medea/atlas/712</a:t>
            </a:r>
          </a:p>
        </p:txBody>
      </p:sp>
    </p:spTree>
    <p:extLst>
      <p:ext uri="{BB962C8B-B14F-4D97-AF65-F5344CB8AC3E}">
        <p14:creationId xmlns:p14="http://schemas.microsoft.com/office/powerpoint/2010/main" val="341309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401" t="57747" r="36622" b="18419"/>
          <a:stretch/>
        </p:blipFill>
        <p:spPr>
          <a:xfrm>
            <a:off x="4870409" y="1532586"/>
            <a:ext cx="3318360" cy="3580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3673" y="5145007"/>
            <a:ext cx="2356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Helsingør Atlas</a:t>
            </a:r>
            <a:endParaRPr lang="en-GB" dirty="0"/>
          </a:p>
          <a:p>
            <a:r>
              <a:rPr lang="en-GB" dirty="0"/>
              <a:t>Medea /atlas/712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7430" t="28545" r="31443" b="33709"/>
          <a:stretch/>
        </p:blipFill>
        <p:spPr>
          <a:xfrm>
            <a:off x="883416" y="1518513"/>
            <a:ext cx="3562516" cy="3580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1297" y="5157601"/>
            <a:ext cx="31893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Luxoro Atlas (Cesanis),c.1420 </a:t>
            </a:r>
            <a:r>
              <a:rPr lang="en-GB" sz="1600" dirty="0"/>
              <a:t>Medea /atlas/168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9965" t="43192" r="27852" b="15306"/>
          <a:stretch/>
        </p:blipFill>
        <p:spPr>
          <a:xfrm>
            <a:off x="8471675" y="1532586"/>
            <a:ext cx="3402122" cy="3580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31845" y="5096045"/>
            <a:ext cx="2347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Cesanis chart, 1421 </a:t>
            </a:r>
            <a:r>
              <a:rPr lang="en-GB" sz="1600" dirty="0" smtClean="0"/>
              <a:t>Medea /chart/471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725947" y="554278"/>
            <a:ext cx="5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Curtailments of the West African coast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259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587" t="4179" r="37035" b="8050"/>
          <a:stretch/>
        </p:blipFill>
        <p:spPr>
          <a:xfrm>
            <a:off x="8747185" y="245521"/>
            <a:ext cx="3207297" cy="6249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333" t="8837" r="32862" b="10543"/>
          <a:stretch/>
        </p:blipFill>
        <p:spPr>
          <a:xfrm>
            <a:off x="322421" y="184706"/>
            <a:ext cx="4827183" cy="6370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5602" y="701749"/>
            <a:ext cx="264750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 smtClean="0"/>
          </a:p>
          <a:p>
            <a:pPr algn="ctr"/>
            <a:endParaRPr lang="en-GB" sz="1600" dirty="0"/>
          </a:p>
          <a:p>
            <a:pPr algn="ctr"/>
            <a:r>
              <a:rPr lang="en-GB" sz="2400" dirty="0" smtClean="0"/>
              <a:t>The binding and stamped top-edge of the Helsingør Atlas</a:t>
            </a:r>
            <a:endParaRPr lang="en-GB" sz="2400" dirty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48378" y="5811560"/>
            <a:ext cx="3398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https://medea.fc.ul.pt/view/atlas/712 </a:t>
            </a:r>
            <a:r>
              <a:rPr lang="en-GB" sz="1200" i="1" dirty="0" smtClean="0"/>
              <a:t>(with thanks to </a:t>
            </a:r>
            <a:r>
              <a:rPr lang="en-GB" sz="1200" i="1" dirty="0" err="1"/>
              <a:t>Thorbjørn</a:t>
            </a:r>
            <a:r>
              <a:rPr lang="en-GB" sz="1200" i="1" dirty="0"/>
              <a:t> </a:t>
            </a:r>
            <a:r>
              <a:rPr lang="en-GB" sz="1200" i="1" dirty="0" err="1" smtClean="0"/>
              <a:t>Thaarup</a:t>
            </a:r>
            <a:r>
              <a:rPr lang="en-GB" sz="1200" i="1" dirty="0" smtClean="0"/>
              <a:t>)</a:t>
            </a:r>
            <a:endParaRPr lang="en-GB" sz="12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2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50" t="15040" r="29186" b="25736"/>
          <a:stretch/>
        </p:blipFill>
        <p:spPr>
          <a:xfrm>
            <a:off x="563414" y="287079"/>
            <a:ext cx="11077678" cy="6570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2012" y="499730"/>
            <a:ext cx="5784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Helsingør Atlas</a:t>
            </a:r>
          </a:p>
          <a:p>
            <a:endParaRPr lang="en-GB" sz="1200" dirty="0" smtClean="0"/>
          </a:p>
          <a:p>
            <a:r>
              <a:rPr lang="en-GB" sz="1600" dirty="0" smtClean="0"/>
              <a:t>M/S </a:t>
            </a:r>
            <a:r>
              <a:rPr lang="en-GB" sz="1600" dirty="0" err="1" smtClean="0"/>
              <a:t>Museet</a:t>
            </a:r>
            <a:r>
              <a:rPr lang="en-GB" sz="1600" dirty="0" smtClean="0"/>
              <a:t> for </a:t>
            </a:r>
            <a:r>
              <a:rPr lang="en-GB" sz="1600" dirty="0" err="1" smtClean="0"/>
              <a:t>Søfart</a:t>
            </a:r>
            <a:r>
              <a:rPr lang="en-GB" sz="1600" dirty="0" smtClean="0"/>
              <a:t> [M/S Maritime Museum of Denmark], 1948:0182</a:t>
            </a:r>
          </a:p>
          <a:p>
            <a:r>
              <a:rPr lang="en-GB" sz="1600" dirty="0"/>
              <a:t>https://medea.fc.ul.pt/view/atlas/712 </a:t>
            </a:r>
            <a:endParaRPr lang="en-GB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296618" y="6297284"/>
            <a:ext cx="657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(montage of the five sheets by Joaquim Alves Gaspar. </a:t>
            </a:r>
            <a:r>
              <a:rPr lang="en-GB" i="1" dirty="0" smtClean="0"/>
              <a:t>August </a:t>
            </a:r>
            <a:r>
              <a:rPr lang="en-GB" i="1" dirty="0"/>
              <a:t>2024}</a:t>
            </a:r>
          </a:p>
        </p:txBody>
      </p:sp>
    </p:spTree>
    <p:extLst>
      <p:ext uri="{BB962C8B-B14F-4D97-AF65-F5344CB8AC3E}">
        <p14:creationId xmlns:p14="http://schemas.microsoft.com/office/powerpoint/2010/main" val="21473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877" t="22077" r="16517" b="12896"/>
          <a:stretch/>
        </p:blipFill>
        <p:spPr>
          <a:xfrm>
            <a:off x="4287188" y="337590"/>
            <a:ext cx="6715592" cy="6362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656" y="2068643"/>
            <a:ext cx="346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simple design used for the infill of the triangular scale bar on sheet 2. </a:t>
            </a:r>
          </a:p>
          <a:p>
            <a:r>
              <a:rPr lang="en-GB" dirty="0" smtClean="0"/>
              <a:t>Note that the dots for the miles have been left out in this case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3886" y="586879"/>
            <a:ext cx="2938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The repeated triangle pattern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5279" y="5934670"/>
            <a:ext cx="3791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Helsingør Atlas </a:t>
            </a:r>
          </a:p>
          <a:p>
            <a:r>
              <a:rPr lang="en-GB" dirty="0"/>
              <a:t>https://</a:t>
            </a:r>
            <a:r>
              <a:rPr lang="en-GB" sz="1600" dirty="0"/>
              <a:t>medea.fc.ul.pt/view/atlas/712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4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669" t="24806" r="11134" b="13023"/>
          <a:stretch/>
        </p:blipFill>
        <p:spPr>
          <a:xfrm>
            <a:off x="6350829" y="1807855"/>
            <a:ext cx="5658703" cy="3678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2404" y="5265002"/>
            <a:ext cx="384049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  <a:p>
            <a:r>
              <a:rPr lang="en-GB" dirty="0"/>
              <a:t>Grazioso Benincasa, 1461</a:t>
            </a:r>
            <a:endParaRPr lang="en-GB" b="1" dirty="0"/>
          </a:p>
          <a:p>
            <a:r>
              <a:rPr lang="en-GB" sz="1600" dirty="0"/>
              <a:t>Florence, Arch. di </a:t>
            </a:r>
            <a:r>
              <a:rPr lang="en-GB" sz="1600" dirty="0" err="1"/>
              <a:t>Stato</a:t>
            </a:r>
            <a:r>
              <a:rPr lang="en-GB" sz="1600" dirty="0"/>
              <a:t>, C.N. 5</a:t>
            </a:r>
          </a:p>
          <a:p>
            <a:r>
              <a:rPr lang="en-GB" sz="1600" dirty="0"/>
              <a:t>https://medea.fc.ul.pt/view/chart/148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3921" t="26976" r="6079" b="13024"/>
          <a:stretch/>
        </p:blipFill>
        <p:spPr>
          <a:xfrm>
            <a:off x="495300" y="1792198"/>
            <a:ext cx="5469710" cy="3694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5910" y="5542001"/>
            <a:ext cx="422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Battista Beccari, 1435</a:t>
            </a:r>
          </a:p>
          <a:p>
            <a:r>
              <a:rPr lang="en-GB" sz="1600" dirty="0" smtClean="0"/>
              <a:t>Parma, Arch</a:t>
            </a:r>
            <a:r>
              <a:rPr lang="en-GB" sz="1600" dirty="0"/>
              <a:t>. di </a:t>
            </a:r>
            <a:r>
              <a:rPr lang="en-GB" sz="1600" dirty="0" err="1"/>
              <a:t>Stato</a:t>
            </a:r>
            <a:r>
              <a:rPr lang="en-GB" sz="1600" dirty="0"/>
              <a:t> </a:t>
            </a:r>
            <a:r>
              <a:rPr lang="en-GB" sz="1600" dirty="0" err="1"/>
              <a:t>Bib.Pal</a:t>
            </a:r>
            <a:r>
              <a:rPr lang="en-GB" sz="1600" dirty="0"/>
              <a:t>., II,21,1613</a:t>
            </a:r>
          </a:p>
          <a:p>
            <a:r>
              <a:rPr lang="en-GB" sz="1600" dirty="0"/>
              <a:t>https://medea.fc.ul.pt/view/chart/72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626216" y="249678"/>
            <a:ext cx="9117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Beccari and Benincasa </a:t>
            </a:r>
          </a:p>
          <a:p>
            <a:pPr algn="ctr"/>
            <a:r>
              <a:rPr lang="en-GB" sz="2400" dirty="0" smtClean="0"/>
              <a:t>compared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2150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490" t="26951" r="4255" b="12624"/>
          <a:stretch/>
        </p:blipFill>
        <p:spPr>
          <a:xfrm>
            <a:off x="2145441" y="565469"/>
            <a:ext cx="3969808" cy="5562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3441" y="6146021"/>
            <a:ext cx="40452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Luxoro  Atlas, c.1420 </a:t>
            </a:r>
            <a:r>
              <a:rPr lang="en-GB" sz="1600" dirty="0" smtClean="0"/>
              <a:t>https</a:t>
            </a:r>
            <a:r>
              <a:rPr lang="en-GB" sz="1600" dirty="0"/>
              <a:t>://</a:t>
            </a:r>
            <a:r>
              <a:rPr lang="en-GB" sz="1600" dirty="0" smtClean="0"/>
              <a:t>medea.fc.ul.pt/view/atlas/168 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1157" t="25532" r="3803" b="12056"/>
          <a:stretch/>
        </p:blipFill>
        <p:spPr>
          <a:xfrm>
            <a:off x="6722108" y="565469"/>
            <a:ext cx="3995214" cy="5562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3764" y="6146021"/>
            <a:ext cx="35919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Helsingør Atlas </a:t>
            </a:r>
          </a:p>
          <a:p>
            <a:r>
              <a:rPr lang="en-GB" sz="1600" dirty="0"/>
              <a:t>https://medea.fc.ul.pt/view/atlas/712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590" y="0"/>
            <a:ext cx="564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source for the Helsingør Atlas  revealed</a:t>
            </a:r>
          </a:p>
          <a:p>
            <a:r>
              <a:rPr lang="en-GB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867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03" t="24690" r="3063" b="17304"/>
          <a:stretch/>
        </p:blipFill>
        <p:spPr>
          <a:xfrm>
            <a:off x="628650" y="1836618"/>
            <a:ext cx="5086350" cy="3668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454" t="23054" r="22500" b="10973"/>
          <a:stretch/>
        </p:blipFill>
        <p:spPr>
          <a:xfrm>
            <a:off x="6019922" y="1855668"/>
            <a:ext cx="5679232" cy="3630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4050" y="5705475"/>
            <a:ext cx="37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Luxoro  </a:t>
            </a:r>
            <a:r>
              <a:rPr lang="en-GB" dirty="0" smtClean="0"/>
              <a:t>Atlas, c.1420 </a:t>
            </a:r>
            <a:r>
              <a:rPr lang="en-GB" sz="1600" dirty="0"/>
              <a:t>https://medea.fc.ul.pt/view/atlas/168</a:t>
            </a:r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56409" y="5705475"/>
            <a:ext cx="3899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Helsingør Atlas</a:t>
            </a:r>
          </a:p>
          <a:p>
            <a:r>
              <a:rPr lang="en-GB" sz="1600" dirty="0"/>
              <a:t>https://medea.fc.ul.pt/view/atlas/712 </a:t>
            </a:r>
            <a:r>
              <a:rPr lang="en-GB" sz="1600" dirty="0" smtClean="0"/>
              <a:t> </a:t>
            </a:r>
            <a:endParaRPr lang="en-GB" sz="1600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225615" y="500332"/>
            <a:ext cx="6021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The atlases compared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The East Mediterranean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0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577" t="27630" r="21206" b="11406"/>
          <a:stretch/>
        </p:blipFill>
        <p:spPr>
          <a:xfrm>
            <a:off x="1610466" y="551803"/>
            <a:ext cx="3732715" cy="5285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4128" y="24547"/>
            <a:ext cx="663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Contrasting compass line systems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054" t="25864" r="19121" b="10361"/>
          <a:stretch/>
        </p:blipFill>
        <p:spPr>
          <a:xfrm>
            <a:off x="6417483" y="512818"/>
            <a:ext cx="4279895" cy="5326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0393" y="5935468"/>
            <a:ext cx="3452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Helsingør Atlas </a:t>
            </a:r>
          </a:p>
          <a:p>
            <a:r>
              <a:rPr lang="en-GB" sz="1600" dirty="0"/>
              <a:t>https://medea.fc.ul.pt/view/atlas/712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463200" y="5873912"/>
            <a:ext cx="38338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Grazioso Benincasa, 1463</a:t>
            </a:r>
          </a:p>
          <a:p>
            <a:r>
              <a:rPr lang="en-GB" sz="1600" dirty="0"/>
              <a:t>London, British Library, Add MS 18454</a:t>
            </a:r>
          </a:p>
          <a:p>
            <a:r>
              <a:rPr lang="en-GB" sz="1600" dirty="0">
                <a:hlinkClick r:id="rId4"/>
              </a:rPr>
              <a:t>https://medea.fc.ul.pt/view</a:t>
            </a:r>
            <a:r>
              <a:rPr lang="en-GB" sz="1600" dirty="0"/>
              <a:t>/atlas/43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5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10415</TotalTime>
  <Words>838</Words>
  <Application>Microsoft Office PowerPoint</Application>
  <PresentationFormat>Widescreen</PresentationFormat>
  <Paragraphs>191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Helsingør Atlas</dc:title>
  <dc:creator>Microsoft account</dc:creator>
  <cp:lastModifiedBy>Microsoft account</cp:lastModifiedBy>
  <cp:revision>278</cp:revision>
  <cp:lastPrinted>2025-03-16T21:25:36Z</cp:lastPrinted>
  <dcterms:created xsi:type="dcterms:W3CDTF">2024-08-15T11:31:39Z</dcterms:created>
  <dcterms:modified xsi:type="dcterms:W3CDTF">2025-06-03T16:13:56Z</dcterms:modified>
</cp:coreProperties>
</file>